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84" r:id="rId5"/>
    <p:sldMasterId id="2147483698" r:id="rId6"/>
  </p:sldMasterIdLst>
  <p:notesMasterIdLst>
    <p:notesMasterId r:id="rId37"/>
  </p:notesMasterIdLst>
  <p:sldIdLst>
    <p:sldId id="508" r:id="rId7"/>
    <p:sldId id="527" r:id="rId8"/>
    <p:sldId id="1012" r:id="rId9"/>
    <p:sldId id="1015" r:id="rId10"/>
    <p:sldId id="497" r:id="rId11"/>
    <p:sldId id="504" r:id="rId12"/>
    <p:sldId id="505" r:id="rId13"/>
    <p:sldId id="365" r:id="rId14"/>
    <p:sldId id="387" r:id="rId15"/>
    <p:sldId id="498" r:id="rId16"/>
    <p:sldId id="393" r:id="rId17"/>
    <p:sldId id="492" r:id="rId18"/>
    <p:sldId id="1016" r:id="rId19"/>
    <p:sldId id="1013" r:id="rId20"/>
    <p:sldId id="474" r:id="rId21"/>
    <p:sldId id="1011" r:id="rId22"/>
    <p:sldId id="1017" r:id="rId23"/>
    <p:sldId id="377" r:id="rId24"/>
    <p:sldId id="378" r:id="rId25"/>
    <p:sldId id="379" r:id="rId26"/>
    <p:sldId id="385" r:id="rId27"/>
    <p:sldId id="512" r:id="rId28"/>
    <p:sldId id="479" r:id="rId29"/>
    <p:sldId id="1018" r:id="rId30"/>
    <p:sldId id="1019" r:id="rId31"/>
    <p:sldId id="1014" r:id="rId32"/>
    <p:sldId id="1006" r:id="rId33"/>
    <p:sldId id="267" r:id="rId34"/>
    <p:sldId id="269" r:id="rId35"/>
    <p:sldId id="102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BBALL, Emma" initials="H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B50"/>
    <a:srgbClr val="215A69"/>
    <a:srgbClr val="184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3526" autoAdjust="0"/>
  </p:normalViewPr>
  <p:slideViewPr>
    <p:cSldViewPr snapToGrid="0">
      <p:cViewPr varScale="1">
        <p:scale>
          <a:sx n="55" d="100"/>
          <a:sy n="55" d="100"/>
        </p:scale>
        <p:origin x="95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2F339-0650-409F-964D-D99CFDFA866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2937BA30-86E3-40E9-B973-C8A056F8333D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My research</a:t>
          </a:r>
        </a:p>
        <a:p>
          <a:pPr algn="ctr"/>
          <a:endParaRPr lang="en-GB" sz="500" dirty="0"/>
        </a:p>
      </dgm:t>
    </dgm:pt>
    <dgm:pt modelId="{4D0E1C4E-B8B6-41DD-A408-4846DDF118A5}" type="parTrans" cxnId="{EF12E630-E42B-4290-A8B2-411647919A38}">
      <dgm:prSet/>
      <dgm:spPr/>
      <dgm:t>
        <a:bodyPr/>
        <a:lstStyle/>
        <a:p>
          <a:endParaRPr lang="en-GB"/>
        </a:p>
      </dgm:t>
    </dgm:pt>
    <dgm:pt modelId="{464D6D44-9272-4384-B084-2CC65AAEA6AB}" type="sibTrans" cxnId="{EF12E630-E42B-4290-A8B2-411647919A38}">
      <dgm:prSet/>
      <dgm:spPr/>
      <dgm:t>
        <a:bodyPr/>
        <a:lstStyle/>
        <a:p>
          <a:endParaRPr lang="en-GB"/>
        </a:p>
      </dgm:t>
    </dgm:pt>
    <dgm:pt modelId="{1BDD4E19-4FC9-4FB4-8F62-45C346881B4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n-GB" sz="2000" b="1" dirty="0"/>
            <a:t>Policy Development</a:t>
          </a:r>
        </a:p>
      </dgm:t>
    </dgm:pt>
    <dgm:pt modelId="{B1202C41-C451-4706-ACDD-FC9A6BE36AE0}" type="parTrans" cxnId="{819FAF30-00FD-4AF3-B0BF-B2E4180D7CC4}">
      <dgm:prSet/>
      <dgm:spPr/>
      <dgm:t>
        <a:bodyPr/>
        <a:lstStyle/>
        <a:p>
          <a:endParaRPr lang="en-GB"/>
        </a:p>
      </dgm:t>
    </dgm:pt>
    <dgm:pt modelId="{B9F755CA-AC2E-4752-BDEE-73B921EF8E56}" type="sibTrans" cxnId="{819FAF30-00FD-4AF3-B0BF-B2E4180D7CC4}">
      <dgm:prSet/>
      <dgm:spPr/>
      <dgm:t>
        <a:bodyPr/>
        <a:lstStyle/>
        <a:p>
          <a:endParaRPr lang="en-GB"/>
        </a:p>
      </dgm:t>
    </dgm:pt>
    <dgm:pt modelId="{E95630FA-11F5-42A7-A9E2-0EC790FBDCEE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Recruitment and Retention</a:t>
          </a:r>
        </a:p>
      </dgm:t>
    </dgm:pt>
    <dgm:pt modelId="{518182AF-924C-4653-8E79-62C1FEB592EE}" type="parTrans" cxnId="{CC663151-AE1F-4A12-BBC0-6EB63623A8D1}">
      <dgm:prSet/>
      <dgm:spPr/>
      <dgm:t>
        <a:bodyPr/>
        <a:lstStyle/>
        <a:p>
          <a:endParaRPr lang="en-GB"/>
        </a:p>
      </dgm:t>
    </dgm:pt>
    <dgm:pt modelId="{D33E51F4-D454-45D8-8886-ACC25D0AF335}" type="sibTrans" cxnId="{CC663151-AE1F-4A12-BBC0-6EB63623A8D1}">
      <dgm:prSet/>
      <dgm:spPr/>
      <dgm:t>
        <a:bodyPr/>
        <a:lstStyle/>
        <a:p>
          <a:endParaRPr lang="en-GB"/>
        </a:p>
      </dgm:t>
    </dgm:pt>
    <dgm:pt modelId="{84C9883B-320C-411A-8B2A-5D333FA787F9}" type="pres">
      <dgm:prSet presAssocID="{9892F339-0650-409F-964D-D99CFDFA8664}" presName="compositeShape" presStyleCnt="0">
        <dgm:presLayoutVars>
          <dgm:chMax val="7"/>
          <dgm:dir/>
          <dgm:resizeHandles val="exact"/>
        </dgm:presLayoutVars>
      </dgm:prSet>
      <dgm:spPr/>
    </dgm:pt>
    <dgm:pt modelId="{CBE1515C-1AA0-4E0B-A9D4-16DEA0D4915B}" type="pres">
      <dgm:prSet presAssocID="{2937BA30-86E3-40E9-B973-C8A056F8333D}" presName="circ1" presStyleLbl="vennNode1" presStyleIdx="0" presStyleCnt="3" custLinFactNeighborY="-6736"/>
      <dgm:spPr/>
    </dgm:pt>
    <dgm:pt modelId="{0359ADF0-4B83-4C6F-ABDF-7B9D0ACE7496}" type="pres">
      <dgm:prSet presAssocID="{2937BA30-86E3-40E9-B973-C8A056F8333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C04F54-AFCD-470E-A5F9-3D5ED1D2667D}" type="pres">
      <dgm:prSet presAssocID="{1BDD4E19-4FC9-4FB4-8F62-45C346881B4E}" presName="circ2" presStyleLbl="vennNode1" presStyleIdx="1" presStyleCnt="3"/>
      <dgm:spPr/>
    </dgm:pt>
    <dgm:pt modelId="{B4931A2C-AD11-40F7-81AA-E5206468DA7C}" type="pres">
      <dgm:prSet presAssocID="{1BDD4E19-4FC9-4FB4-8F62-45C346881B4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DFCE9F-E688-4437-B361-27AC90B7B8D1}" type="pres">
      <dgm:prSet presAssocID="{E95630FA-11F5-42A7-A9E2-0EC790FBDCEE}" presName="circ3" presStyleLbl="vennNode1" presStyleIdx="2" presStyleCnt="3" custLinFactNeighborX="808" custLinFactNeighborY="665"/>
      <dgm:spPr/>
    </dgm:pt>
    <dgm:pt modelId="{5E1E110A-541A-40F5-B8D8-64571FFB2D79}" type="pres">
      <dgm:prSet presAssocID="{E95630FA-11F5-42A7-A9E2-0EC790FBDCE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F43B03-FC07-4071-B4D5-EEBCA83ED38B}" type="presOf" srcId="{9892F339-0650-409F-964D-D99CFDFA8664}" destId="{84C9883B-320C-411A-8B2A-5D333FA787F9}" srcOrd="0" destOrd="0" presId="urn:microsoft.com/office/officeart/2005/8/layout/venn1"/>
    <dgm:cxn modelId="{5248EB0E-98E7-4290-86E1-6747ADD90E14}" type="presOf" srcId="{1BDD4E19-4FC9-4FB4-8F62-45C346881B4E}" destId="{BCC04F54-AFCD-470E-A5F9-3D5ED1D2667D}" srcOrd="0" destOrd="0" presId="urn:microsoft.com/office/officeart/2005/8/layout/venn1"/>
    <dgm:cxn modelId="{2BDB6D1F-EE53-4292-A7D4-382EDB2365EF}" type="presOf" srcId="{E95630FA-11F5-42A7-A9E2-0EC790FBDCEE}" destId="{9CDFCE9F-E688-4437-B361-27AC90B7B8D1}" srcOrd="0" destOrd="0" presId="urn:microsoft.com/office/officeart/2005/8/layout/venn1"/>
    <dgm:cxn modelId="{819FAF30-00FD-4AF3-B0BF-B2E4180D7CC4}" srcId="{9892F339-0650-409F-964D-D99CFDFA8664}" destId="{1BDD4E19-4FC9-4FB4-8F62-45C346881B4E}" srcOrd="1" destOrd="0" parTransId="{B1202C41-C451-4706-ACDD-FC9A6BE36AE0}" sibTransId="{B9F755CA-AC2E-4752-BDEE-73B921EF8E56}"/>
    <dgm:cxn modelId="{EF12E630-E42B-4290-A8B2-411647919A38}" srcId="{9892F339-0650-409F-964D-D99CFDFA8664}" destId="{2937BA30-86E3-40E9-B973-C8A056F8333D}" srcOrd="0" destOrd="0" parTransId="{4D0E1C4E-B8B6-41DD-A408-4846DDF118A5}" sibTransId="{464D6D44-9272-4384-B084-2CC65AAEA6AB}"/>
    <dgm:cxn modelId="{5511AC5F-7264-46CC-BE0E-EEB99BF62411}" type="presOf" srcId="{1BDD4E19-4FC9-4FB4-8F62-45C346881B4E}" destId="{B4931A2C-AD11-40F7-81AA-E5206468DA7C}" srcOrd="1" destOrd="0" presId="urn:microsoft.com/office/officeart/2005/8/layout/venn1"/>
    <dgm:cxn modelId="{CC663151-AE1F-4A12-BBC0-6EB63623A8D1}" srcId="{9892F339-0650-409F-964D-D99CFDFA8664}" destId="{E95630FA-11F5-42A7-A9E2-0EC790FBDCEE}" srcOrd="2" destOrd="0" parTransId="{518182AF-924C-4653-8E79-62C1FEB592EE}" sibTransId="{D33E51F4-D454-45D8-8886-ACC25D0AF335}"/>
    <dgm:cxn modelId="{BF415479-5301-46CC-9EA6-56F207C8396E}" type="presOf" srcId="{2937BA30-86E3-40E9-B973-C8A056F8333D}" destId="{CBE1515C-1AA0-4E0B-A9D4-16DEA0D4915B}" srcOrd="0" destOrd="0" presId="urn:microsoft.com/office/officeart/2005/8/layout/venn1"/>
    <dgm:cxn modelId="{396A1E91-6C07-467C-B797-7C121F4FCDE9}" type="presOf" srcId="{2937BA30-86E3-40E9-B973-C8A056F8333D}" destId="{0359ADF0-4B83-4C6F-ABDF-7B9D0ACE7496}" srcOrd="1" destOrd="0" presId="urn:microsoft.com/office/officeart/2005/8/layout/venn1"/>
    <dgm:cxn modelId="{2B4975D8-757C-4A44-B6D6-76880246960C}" type="presOf" srcId="{E95630FA-11F5-42A7-A9E2-0EC790FBDCEE}" destId="{5E1E110A-541A-40F5-B8D8-64571FFB2D79}" srcOrd="1" destOrd="0" presId="urn:microsoft.com/office/officeart/2005/8/layout/venn1"/>
    <dgm:cxn modelId="{23E3A1B7-33ED-47D6-A975-A8B14A8310FF}" type="presParOf" srcId="{84C9883B-320C-411A-8B2A-5D333FA787F9}" destId="{CBE1515C-1AA0-4E0B-A9D4-16DEA0D4915B}" srcOrd="0" destOrd="0" presId="urn:microsoft.com/office/officeart/2005/8/layout/venn1"/>
    <dgm:cxn modelId="{D940BCBA-9C02-42C7-B982-033CBA75E919}" type="presParOf" srcId="{84C9883B-320C-411A-8B2A-5D333FA787F9}" destId="{0359ADF0-4B83-4C6F-ABDF-7B9D0ACE7496}" srcOrd="1" destOrd="0" presId="urn:microsoft.com/office/officeart/2005/8/layout/venn1"/>
    <dgm:cxn modelId="{CB7AA35E-B2D2-45C4-809A-3A6AAA7AED68}" type="presParOf" srcId="{84C9883B-320C-411A-8B2A-5D333FA787F9}" destId="{BCC04F54-AFCD-470E-A5F9-3D5ED1D2667D}" srcOrd="2" destOrd="0" presId="urn:microsoft.com/office/officeart/2005/8/layout/venn1"/>
    <dgm:cxn modelId="{85AECA5F-1F86-4309-8CC6-4714E9734378}" type="presParOf" srcId="{84C9883B-320C-411A-8B2A-5D333FA787F9}" destId="{B4931A2C-AD11-40F7-81AA-E5206468DA7C}" srcOrd="3" destOrd="0" presId="urn:microsoft.com/office/officeart/2005/8/layout/venn1"/>
    <dgm:cxn modelId="{6E6F5474-7BBC-4D32-99A6-B6BB1E1C8495}" type="presParOf" srcId="{84C9883B-320C-411A-8B2A-5D333FA787F9}" destId="{9CDFCE9F-E688-4437-B361-27AC90B7B8D1}" srcOrd="4" destOrd="0" presId="urn:microsoft.com/office/officeart/2005/8/layout/venn1"/>
    <dgm:cxn modelId="{DFB309FB-A209-4CD7-A4F3-5F791957691D}" type="presParOf" srcId="{84C9883B-320C-411A-8B2A-5D333FA787F9}" destId="{5E1E110A-541A-40F5-B8D8-64571FFB2D7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92F339-0650-409F-964D-D99CFDFA866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2937BA30-86E3-40E9-B973-C8A056F8333D}">
      <dgm:prSet phldrT="[Text]" custT="1"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My research</a:t>
          </a:r>
        </a:p>
        <a:p>
          <a:pPr algn="ctr"/>
          <a:endParaRPr lang="en-GB" sz="500" dirty="0"/>
        </a:p>
      </dgm:t>
    </dgm:pt>
    <dgm:pt modelId="{4D0E1C4E-B8B6-41DD-A408-4846DDF118A5}" type="parTrans" cxnId="{EF12E630-E42B-4290-A8B2-411647919A38}">
      <dgm:prSet/>
      <dgm:spPr/>
      <dgm:t>
        <a:bodyPr/>
        <a:lstStyle/>
        <a:p>
          <a:endParaRPr lang="en-GB"/>
        </a:p>
      </dgm:t>
    </dgm:pt>
    <dgm:pt modelId="{464D6D44-9272-4384-B084-2CC65AAEA6AB}" type="sibTrans" cxnId="{EF12E630-E42B-4290-A8B2-411647919A38}">
      <dgm:prSet/>
      <dgm:spPr/>
      <dgm:t>
        <a:bodyPr/>
        <a:lstStyle/>
        <a:p>
          <a:endParaRPr lang="en-GB"/>
        </a:p>
      </dgm:t>
    </dgm:pt>
    <dgm:pt modelId="{1BDD4E19-4FC9-4FB4-8F62-45C346881B4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n-GB" sz="2000" b="1" dirty="0"/>
            <a:t>Policy Development</a:t>
          </a:r>
        </a:p>
      </dgm:t>
    </dgm:pt>
    <dgm:pt modelId="{B1202C41-C451-4706-ACDD-FC9A6BE36AE0}" type="parTrans" cxnId="{819FAF30-00FD-4AF3-B0BF-B2E4180D7CC4}">
      <dgm:prSet/>
      <dgm:spPr/>
      <dgm:t>
        <a:bodyPr/>
        <a:lstStyle/>
        <a:p>
          <a:endParaRPr lang="en-GB"/>
        </a:p>
      </dgm:t>
    </dgm:pt>
    <dgm:pt modelId="{B9F755CA-AC2E-4752-BDEE-73B921EF8E56}" type="sibTrans" cxnId="{819FAF30-00FD-4AF3-B0BF-B2E4180D7CC4}">
      <dgm:prSet/>
      <dgm:spPr/>
      <dgm:t>
        <a:bodyPr/>
        <a:lstStyle/>
        <a:p>
          <a:endParaRPr lang="en-GB"/>
        </a:p>
      </dgm:t>
    </dgm:pt>
    <dgm:pt modelId="{E95630FA-11F5-42A7-A9E2-0EC790FBDCEE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Recruitment and Retention</a:t>
          </a:r>
        </a:p>
      </dgm:t>
    </dgm:pt>
    <dgm:pt modelId="{518182AF-924C-4653-8E79-62C1FEB592EE}" type="parTrans" cxnId="{CC663151-AE1F-4A12-BBC0-6EB63623A8D1}">
      <dgm:prSet/>
      <dgm:spPr/>
      <dgm:t>
        <a:bodyPr/>
        <a:lstStyle/>
        <a:p>
          <a:endParaRPr lang="en-GB"/>
        </a:p>
      </dgm:t>
    </dgm:pt>
    <dgm:pt modelId="{D33E51F4-D454-45D8-8886-ACC25D0AF335}" type="sibTrans" cxnId="{CC663151-AE1F-4A12-BBC0-6EB63623A8D1}">
      <dgm:prSet/>
      <dgm:spPr/>
      <dgm:t>
        <a:bodyPr/>
        <a:lstStyle/>
        <a:p>
          <a:endParaRPr lang="en-GB"/>
        </a:p>
      </dgm:t>
    </dgm:pt>
    <dgm:pt modelId="{84C9883B-320C-411A-8B2A-5D333FA787F9}" type="pres">
      <dgm:prSet presAssocID="{9892F339-0650-409F-964D-D99CFDFA8664}" presName="compositeShape" presStyleCnt="0">
        <dgm:presLayoutVars>
          <dgm:chMax val="7"/>
          <dgm:dir/>
          <dgm:resizeHandles val="exact"/>
        </dgm:presLayoutVars>
      </dgm:prSet>
      <dgm:spPr/>
    </dgm:pt>
    <dgm:pt modelId="{CBE1515C-1AA0-4E0B-A9D4-16DEA0D4915B}" type="pres">
      <dgm:prSet presAssocID="{2937BA30-86E3-40E9-B973-C8A056F8333D}" presName="circ1" presStyleLbl="vennNode1" presStyleIdx="0" presStyleCnt="3" custLinFactNeighborY="-6736"/>
      <dgm:spPr/>
    </dgm:pt>
    <dgm:pt modelId="{0359ADF0-4B83-4C6F-ABDF-7B9D0ACE7496}" type="pres">
      <dgm:prSet presAssocID="{2937BA30-86E3-40E9-B973-C8A056F8333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C04F54-AFCD-470E-A5F9-3D5ED1D2667D}" type="pres">
      <dgm:prSet presAssocID="{1BDD4E19-4FC9-4FB4-8F62-45C346881B4E}" presName="circ2" presStyleLbl="vennNode1" presStyleIdx="1" presStyleCnt="3"/>
      <dgm:spPr/>
    </dgm:pt>
    <dgm:pt modelId="{B4931A2C-AD11-40F7-81AA-E5206468DA7C}" type="pres">
      <dgm:prSet presAssocID="{1BDD4E19-4FC9-4FB4-8F62-45C346881B4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DFCE9F-E688-4437-B361-27AC90B7B8D1}" type="pres">
      <dgm:prSet presAssocID="{E95630FA-11F5-42A7-A9E2-0EC790FBDCEE}" presName="circ3" presStyleLbl="vennNode1" presStyleIdx="2" presStyleCnt="3" custLinFactNeighborX="808" custLinFactNeighborY="665"/>
      <dgm:spPr/>
    </dgm:pt>
    <dgm:pt modelId="{5E1E110A-541A-40F5-B8D8-64571FFB2D79}" type="pres">
      <dgm:prSet presAssocID="{E95630FA-11F5-42A7-A9E2-0EC790FBDCE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F43B03-FC07-4071-B4D5-EEBCA83ED38B}" type="presOf" srcId="{9892F339-0650-409F-964D-D99CFDFA8664}" destId="{84C9883B-320C-411A-8B2A-5D333FA787F9}" srcOrd="0" destOrd="0" presId="urn:microsoft.com/office/officeart/2005/8/layout/venn1"/>
    <dgm:cxn modelId="{5248EB0E-98E7-4290-86E1-6747ADD90E14}" type="presOf" srcId="{1BDD4E19-4FC9-4FB4-8F62-45C346881B4E}" destId="{BCC04F54-AFCD-470E-A5F9-3D5ED1D2667D}" srcOrd="0" destOrd="0" presId="urn:microsoft.com/office/officeart/2005/8/layout/venn1"/>
    <dgm:cxn modelId="{2BDB6D1F-EE53-4292-A7D4-382EDB2365EF}" type="presOf" srcId="{E95630FA-11F5-42A7-A9E2-0EC790FBDCEE}" destId="{9CDFCE9F-E688-4437-B361-27AC90B7B8D1}" srcOrd="0" destOrd="0" presId="urn:microsoft.com/office/officeart/2005/8/layout/venn1"/>
    <dgm:cxn modelId="{819FAF30-00FD-4AF3-B0BF-B2E4180D7CC4}" srcId="{9892F339-0650-409F-964D-D99CFDFA8664}" destId="{1BDD4E19-4FC9-4FB4-8F62-45C346881B4E}" srcOrd="1" destOrd="0" parTransId="{B1202C41-C451-4706-ACDD-FC9A6BE36AE0}" sibTransId="{B9F755CA-AC2E-4752-BDEE-73B921EF8E56}"/>
    <dgm:cxn modelId="{EF12E630-E42B-4290-A8B2-411647919A38}" srcId="{9892F339-0650-409F-964D-D99CFDFA8664}" destId="{2937BA30-86E3-40E9-B973-C8A056F8333D}" srcOrd="0" destOrd="0" parTransId="{4D0E1C4E-B8B6-41DD-A408-4846DDF118A5}" sibTransId="{464D6D44-9272-4384-B084-2CC65AAEA6AB}"/>
    <dgm:cxn modelId="{5511AC5F-7264-46CC-BE0E-EEB99BF62411}" type="presOf" srcId="{1BDD4E19-4FC9-4FB4-8F62-45C346881B4E}" destId="{B4931A2C-AD11-40F7-81AA-E5206468DA7C}" srcOrd="1" destOrd="0" presId="urn:microsoft.com/office/officeart/2005/8/layout/venn1"/>
    <dgm:cxn modelId="{CC663151-AE1F-4A12-BBC0-6EB63623A8D1}" srcId="{9892F339-0650-409F-964D-D99CFDFA8664}" destId="{E95630FA-11F5-42A7-A9E2-0EC790FBDCEE}" srcOrd="2" destOrd="0" parTransId="{518182AF-924C-4653-8E79-62C1FEB592EE}" sibTransId="{D33E51F4-D454-45D8-8886-ACC25D0AF335}"/>
    <dgm:cxn modelId="{BF415479-5301-46CC-9EA6-56F207C8396E}" type="presOf" srcId="{2937BA30-86E3-40E9-B973-C8A056F8333D}" destId="{CBE1515C-1AA0-4E0B-A9D4-16DEA0D4915B}" srcOrd="0" destOrd="0" presId="urn:microsoft.com/office/officeart/2005/8/layout/venn1"/>
    <dgm:cxn modelId="{396A1E91-6C07-467C-B797-7C121F4FCDE9}" type="presOf" srcId="{2937BA30-86E3-40E9-B973-C8A056F8333D}" destId="{0359ADF0-4B83-4C6F-ABDF-7B9D0ACE7496}" srcOrd="1" destOrd="0" presId="urn:microsoft.com/office/officeart/2005/8/layout/venn1"/>
    <dgm:cxn modelId="{2B4975D8-757C-4A44-B6D6-76880246960C}" type="presOf" srcId="{E95630FA-11F5-42A7-A9E2-0EC790FBDCEE}" destId="{5E1E110A-541A-40F5-B8D8-64571FFB2D79}" srcOrd="1" destOrd="0" presId="urn:microsoft.com/office/officeart/2005/8/layout/venn1"/>
    <dgm:cxn modelId="{23E3A1B7-33ED-47D6-A975-A8B14A8310FF}" type="presParOf" srcId="{84C9883B-320C-411A-8B2A-5D333FA787F9}" destId="{CBE1515C-1AA0-4E0B-A9D4-16DEA0D4915B}" srcOrd="0" destOrd="0" presId="urn:microsoft.com/office/officeart/2005/8/layout/venn1"/>
    <dgm:cxn modelId="{D940BCBA-9C02-42C7-B982-033CBA75E919}" type="presParOf" srcId="{84C9883B-320C-411A-8B2A-5D333FA787F9}" destId="{0359ADF0-4B83-4C6F-ABDF-7B9D0ACE7496}" srcOrd="1" destOrd="0" presId="urn:microsoft.com/office/officeart/2005/8/layout/venn1"/>
    <dgm:cxn modelId="{CB7AA35E-B2D2-45C4-809A-3A6AAA7AED68}" type="presParOf" srcId="{84C9883B-320C-411A-8B2A-5D333FA787F9}" destId="{BCC04F54-AFCD-470E-A5F9-3D5ED1D2667D}" srcOrd="2" destOrd="0" presId="urn:microsoft.com/office/officeart/2005/8/layout/venn1"/>
    <dgm:cxn modelId="{85AECA5F-1F86-4309-8CC6-4714E9734378}" type="presParOf" srcId="{84C9883B-320C-411A-8B2A-5D333FA787F9}" destId="{B4931A2C-AD11-40F7-81AA-E5206468DA7C}" srcOrd="3" destOrd="0" presId="urn:microsoft.com/office/officeart/2005/8/layout/venn1"/>
    <dgm:cxn modelId="{6E6F5474-7BBC-4D32-99A6-B6BB1E1C8495}" type="presParOf" srcId="{84C9883B-320C-411A-8B2A-5D333FA787F9}" destId="{9CDFCE9F-E688-4437-B361-27AC90B7B8D1}" srcOrd="4" destOrd="0" presId="urn:microsoft.com/office/officeart/2005/8/layout/venn1"/>
    <dgm:cxn modelId="{DFB309FB-A209-4CD7-A4F3-5F791957691D}" type="presParOf" srcId="{84C9883B-320C-411A-8B2A-5D333FA787F9}" destId="{5E1E110A-541A-40F5-B8D8-64571FFB2D7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CA4804-AACF-4477-B74C-2F8558ACE1D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n-GB"/>
        </a:p>
      </dgm:t>
    </dgm:pt>
    <dgm:pt modelId="{E3A004E8-E017-4EDF-989F-DFEB1FE4BE8E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2400" dirty="0">
              <a:solidFill>
                <a:schemeClr val="accent1">
                  <a:lumMod val="50000"/>
                </a:schemeClr>
              </a:solidFill>
            </a:rPr>
            <a:t>Task Manager</a:t>
          </a:r>
        </a:p>
      </dgm:t>
    </dgm:pt>
    <dgm:pt modelId="{094342C2-8A35-4F09-8492-830C7F601B4F}" type="parTrans" cxnId="{5419F985-049E-49B3-96C2-A97BFCAD6B71}">
      <dgm:prSet/>
      <dgm:spPr/>
      <dgm:t>
        <a:bodyPr/>
        <a:lstStyle/>
        <a:p>
          <a:endParaRPr lang="en-GB" sz="2000">
            <a:solidFill>
              <a:schemeClr val="accent1">
                <a:lumMod val="50000"/>
              </a:schemeClr>
            </a:solidFill>
          </a:endParaRPr>
        </a:p>
      </dgm:t>
    </dgm:pt>
    <dgm:pt modelId="{AD866F72-D59A-4647-8968-FB8B1A3A8BF6}" type="sibTrans" cxnId="{5419F985-049E-49B3-96C2-A97BFCAD6B71}">
      <dgm:prSet/>
      <dgm:spPr/>
      <dgm:t>
        <a:bodyPr/>
        <a:lstStyle/>
        <a:p>
          <a:endParaRPr lang="en-GB" sz="2000">
            <a:solidFill>
              <a:schemeClr val="accent1">
                <a:lumMod val="50000"/>
              </a:schemeClr>
            </a:solidFill>
          </a:endParaRPr>
        </a:p>
      </dgm:t>
    </dgm:pt>
    <dgm:pt modelId="{9643C3AE-64C5-4D86-86D8-95C99AEDDEFA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2400" dirty="0">
              <a:solidFill>
                <a:schemeClr val="accent1">
                  <a:lumMod val="50000"/>
                </a:schemeClr>
              </a:solidFill>
            </a:rPr>
            <a:t>Curriculum Deliverer</a:t>
          </a:r>
        </a:p>
      </dgm:t>
    </dgm:pt>
    <dgm:pt modelId="{37EB519A-B659-434D-9992-9031BF0276E6}" type="parTrans" cxnId="{1F02F0B9-F57C-430E-8BB7-3E9AFD75252F}">
      <dgm:prSet/>
      <dgm:spPr/>
      <dgm:t>
        <a:bodyPr/>
        <a:lstStyle/>
        <a:p>
          <a:endParaRPr lang="en-GB" sz="2000">
            <a:solidFill>
              <a:schemeClr val="accent1">
                <a:lumMod val="50000"/>
              </a:schemeClr>
            </a:solidFill>
          </a:endParaRPr>
        </a:p>
      </dgm:t>
    </dgm:pt>
    <dgm:pt modelId="{C4765DDE-6C9D-4C47-8A55-CAFF3F7D536A}" type="sibTrans" cxnId="{1F02F0B9-F57C-430E-8BB7-3E9AFD75252F}">
      <dgm:prSet/>
      <dgm:spPr/>
      <dgm:t>
        <a:bodyPr/>
        <a:lstStyle/>
        <a:p>
          <a:endParaRPr lang="en-GB" sz="2000">
            <a:solidFill>
              <a:schemeClr val="accent1">
                <a:lumMod val="50000"/>
              </a:schemeClr>
            </a:solidFill>
          </a:endParaRPr>
        </a:p>
      </dgm:t>
    </dgm:pt>
    <dgm:pt modelId="{293D13C1-73DF-4C50-8A52-453B04B330A4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sz="2400" dirty="0">
              <a:solidFill>
                <a:schemeClr val="accent1">
                  <a:lumMod val="50000"/>
                </a:schemeClr>
              </a:solidFill>
            </a:rPr>
            <a:t>Concept/skill Builder</a:t>
          </a:r>
        </a:p>
      </dgm:t>
    </dgm:pt>
    <dgm:pt modelId="{35AE2045-CB0D-48AE-A7A7-421615DC4E50}" type="parTrans" cxnId="{5DE5B35F-F47D-435A-B125-0B7383F6BDC7}">
      <dgm:prSet/>
      <dgm:spPr/>
      <dgm:t>
        <a:bodyPr/>
        <a:lstStyle/>
        <a:p>
          <a:endParaRPr lang="en-GB" sz="2000">
            <a:solidFill>
              <a:schemeClr val="accent1">
                <a:lumMod val="50000"/>
              </a:schemeClr>
            </a:solidFill>
          </a:endParaRPr>
        </a:p>
      </dgm:t>
    </dgm:pt>
    <dgm:pt modelId="{614E66DE-D788-47F8-8764-428D35BD58F2}" type="sibTrans" cxnId="{5DE5B35F-F47D-435A-B125-0B7383F6BDC7}">
      <dgm:prSet/>
      <dgm:spPr/>
      <dgm:t>
        <a:bodyPr/>
        <a:lstStyle/>
        <a:p>
          <a:endParaRPr lang="en-GB" sz="2000">
            <a:solidFill>
              <a:schemeClr val="accent1">
                <a:lumMod val="50000"/>
              </a:schemeClr>
            </a:solidFill>
          </a:endParaRPr>
        </a:p>
      </dgm:t>
    </dgm:pt>
    <dgm:pt modelId="{48730FC0-8CC1-4731-B144-579A29B157F4}" type="pres">
      <dgm:prSet presAssocID="{F9CA4804-AACF-4477-B74C-2F8558ACE1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CEA4311-A3A1-435F-BB19-7C9A721FA3C8}" type="pres">
      <dgm:prSet presAssocID="{E3A004E8-E017-4EDF-989F-DFEB1FE4BE8E}" presName="hierRoot1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6CEC501-BD99-4E44-B8BF-8CDC87ED9790}" type="pres">
      <dgm:prSet presAssocID="{E3A004E8-E017-4EDF-989F-DFEB1FE4BE8E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408ECEF-A1E9-4507-AC53-B5D38466DE96}" type="pres">
      <dgm:prSet presAssocID="{E3A004E8-E017-4EDF-989F-DFEB1FE4BE8E}" presName="background" presStyleLbl="node0" presStyleIdx="0" presStyleCnt="3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5F3F148-9ED8-4FA6-9B60-9A2BBFF262E3}" type="pres">
      <dgm:prSet presAssocID="{E3A004E8-E017-4EDF-989F-DFEB1FE4BE8E}" presName="text" presStyleLbl="fgAcc0" presStyleIdx="0" presStyleCnt="3" custScaleX="101762" custScaleY="69843">
        <dgm:presLayoutVars>
          <dgm:chPref val="3"/>
        </dgm:presLayoutVars>
      </dgm:prSet>
      <dgm:spPr/>
    </dgm:pt>
    <dgm:pt modelId="{CA79C5AA-654F-4146-9D84-28F01CD50451}" type="pres">
      <dgm:prSet presAssocID="{E3A004E8-E017-4EDF-989F-DFEB1FE4BE8E}" presName="hierChild2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38C9BB3-A863-4F80-B290-525D33D299B2}" type="pres">
      <dgm:prSet presAssocID="{9643C3AE-64C5-4D86-86D8-95C99AEDDEFA}" presName="hierRoot1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2972A43-BA74-46B8-A339-1835022329BA}" type="pres">
      <dgm:prSet presAssocID="{9643C3AE-64C5-4D86-86D8-95C99AEDDEFA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90EE331-9DC5-4F53-BA2E-7ABE6A8C54F9}" type="pres">
      <dgm:prSet presAssocID="{9643C3AE-64C5-4D86-86D8-95C99AEDDEFA}" presName="background" presStyleLbl="node0" presStyleIdx="1" presStyleCnt="3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1F9516F-D2FB-41E0-B5CE-4DA71DEBD3B6}" type="pres">
      <dgm:prSet presAssocID="{9643C3AE-64C5-4D86-86D8-95C99AEDDEFA}" presName="text" presStyleLbl="fgAcc0" presStyleIdx="1" presStyleCnt="3" custScaleY="71683" custLinFactNeighborX="854" custLinFactNeighborY="4187">
        <dgm:presLayoutVars>
          <dgm:chPref val="3"/>
        </dgm:presLayoutVars>
      </dgm:prSet>
      <dgm:spPr/>
    </dgm:pt>
    <dgm:pt modelId="{F810BED5-7914-42A6-9830-BDFA072B1F40}" type="pres">
      <dgm:prSet presAssocID="{9643C3AE-64C5-4D86-86D8-95C99AEDDEFA}" presName="hierChild2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AF94E37-1FD3-440D-A322-557254F653F4}" type="pres">
      <dgm:prSet presAssocID="{293D13C1-73DF-4C50-8A52-453B04B330A4}" presName="hierRoot1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2CEB38F-711C-4986-B106-1933056E527A}" type="pres">
      <dgm:prSet presAssocID="{293D13C1-73DF-4C50-8A52-453B04B330A4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E2ECCEB-700D-4E9B-9935-947DE2543FAD}" type="pres">
      <dgm:prSet presAssocID="{293D13C1-73DF-4C50-8A52-453B04B330A4}" presName="background" presStyleLbl="node0" presStyleIdx="2" presStyleCnt="3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CBCE5B5-D3CB-46DD-A02E-F33549686854}" type="pres">
      <dgm:prSet presAssocID="{293D13C1-73DF-4C50-8A52-453B04B330A4}" presName="text" presStyleLbl="fgAcc0" presStyleIdx="2" presStyleCnt="3" custScaleX="99490" custScaleY="72803">
        <dgm:presLayoutVars>
          <dgm:chPref val="3"/>
        </dgm:presLayoutVars>
      </dgm:prSet>
      <dgm:spPr/>
    </dgm:pt>
    <dgm:pt modelId="{C6B94D18-B574-4A86-9ACA-95392501F1BE}" type="pres">
      <dgm:prSet presAssocID="{293D13C1-73DF-4C50-8A52-453B04B330A4}" presName="hierChild2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</dgm:ptLst>
  <dgm:cxnLst>
    <dgm:cxn modelId="{9627FC0A-6291-468F-82C6-7A0F1CA1E741}" type="presOf" srcId="{E3A004E8-E017-4EDF-989F-DFEB1FE4BE8E}" destId="{E5F3F148-9ED8-4FA6-9B60-9A2BBFF262E3}" srcOrd="0" destOrd="0" presId="urn:microsoft.com/office/officeart/2005/8/layout/hierarchy1"/>
    <dgm:cxn modelId="{88292A2A-B2F1-4407-B48D-9963F75EF5E8}" type="presOf" srcId="{F9CA4804-AACF-4477-B74C-2F8558ACE1D5}" destId="{48730FC0-8CC1-4731-B144-579A29B157F4}" srcOrd="0" destOrd="0" presId="urn:microsoft.com/office/officeart/2005/8/layout/hierarchy1"/>
    <dgm:cxn modelId="{20779C2B-9E04-454D-A43B-2B0AED9C0902}" type="presOf" srcId="{293D13C1-73DF-4C50-8A52-453B04B330A4}" destId="{ECBCE5B5-D3CB-46DD-A02E-F33549686854}" srcOrd="0" destOrd="0" presId="urn:microsoft.com/office/officeart/2005/8/layout/hierarchy1"/>
    <dgm:cxn modelId="{5DE5B35F-F47D-435A-B125-0B7383F6BDC7}" srcId="{F9CA4804-AACF-4477-B74C-2F8558ACE1D5}" destId="{293D13C1-73DF-4C50-8A52-453B04B330A4}" srcOrd="2" destOrd="0" parTransId="{35AE2045-CB0D-48AE-A7A7-421615DC4E50}" sibTransId="{614E66DE-D788-47F8-8764-428D35BD58F2}"/>
    <dgm:cxn modelId="{5419F985-049E-49B3-96C2-A97BFCAD6B71}" srcId="{F9CA4804-AACF-4477-B74C-2F8558ACE1D5}" destId="{E3A004E8-E017-4EDF-989F-DFEB1FE4BE8E}" srcOrd="0" destOrd="0" parTransId="{094342C2-8A35-4F09-8492-830C7F601B4F}" sibTransId="{AD866F72-D59A-4647-8968-FB8B1A3A8BF6}"/>
    <dgm:cxn modelId="{1F02F0B9-F57C-430E-8BB7-3E9AFD75252F}" srcId="{F9CA4804-AACF-4477-B74C-2F8558ACE1D5}" destId="{9643C3AE-64C5-4D86-86D8-95C99AEDDEFA}" srcOrd="1" destOrd="0" parTransId="{37EB519A-B659-434D-9992-9031BF0276E6}" sibTransId="{C4765DDE-6C9D-4C47-8A55-CAFF3F7D536A}"/>
    <dgm:cxn modelId="{E9A534C9-5498-40A2-B8DB-923557C0F4F0}" type="presOf" srcId="{9643C3AE-64C5-4D86-86D8-95C99AEDDEFA}" destId="{11F9516F-D2FB-41E0-B5CE-4DA71DEBD3B6}" srcOrd="0" destOrd="0" presId="urn:microsoft.com/office/officeart/2005/8/layout/hierarchy1"/>
    <dgm:cxn modelId="{D88609C3-070F-4FC5-9730-370939382EA8}" type="presParOf" srcId="{48730FC0-8CC1-4731-B144-579A29B157F4}" destId="{FCEA4311-A3A1-435F-BB19-7C9A721FA3C8}" srcOrd="0" destOrd="0" presId="urn:microsoft.com/office/officeart/2005/8/layout/hierarchy1"/>
    <dgm:cxn modelId="{3D1CDB65-3B41-4D78-811D-DCC0C9B27386}" type="presParOf" srcId="{FCEA4311-A3A1-435F-BB19-7C9A721FA3C8}" destId="{36CEC501-BD99-4E44-B8BF-8CDC87ED9790}" srcOrd="0" destOrd="0" presId="urn:microsoft.com/office/officeart/2005/8/layout/hierarchy1"/>
    <dgm:cxn modelId="{3358D9D8-DBCA-4237-B609-8E9BB3940397}" type="presParOf" srcId="{36CEC501-BD99-4E44-B8BF-8CDC87ED9790}" destId="{B408ECEF-A1E9-4507-AC53-B5D38466DE96}" srcOrd="0" destOrd="0" presId="urn:microsoft.com/office/officeart/2005/8/layout/hierarchy1"/>
    <dgm:cxn modelId="{724A60B4-18A1-4B24-980A-98AA43E8D001}" type="presParOf" srcId="{36CEC501-BD99-4E44-B8BF-8CDC87ED9790}" destId="{E5F3F148-9ED8-4FA6-9B60-9A2BBFF262E3}" srcOrd="1" destOrd="0" presId="urn:microsoft.com/office/officeart/2005/8/layout/hierarchy1"/>
    <dgm:cxn modelId="{43D8302C-383A-4865-B201-8E7A8C9127DC}" type="presParOf" srcId="{FCEA4311-A3A1-435F-BB19-7C9A721FA3C8}" destId="{CA79C5AA-654F-4146-9D84-28F01CD50451}" srcOrd="1" destOrd="0" presId="urn:microsoft.com/office/officeart/2005/8/layout/hierarchy1"/>
    <dgm:cxn modelId="{D62E9E58-E211-45B8-A632-BF208335F265}" type="presParOf" srcId="{48730FC0-8CC1-4731-B144-579A29B157F4}" destId="{538C9BB3-A863-4F80-B290-525D33D299B2}" srcOrd="1" destOrd="0" presId="urn:microsoft.com/office/officeart/2005/8/layout/hierarchy1"/>
    <dgm:cxn modelId="{7F11D883-DF1B-4D0B-90F6-0B2D0B8B33BC}" type="presParOf" srcId="{538C9BB3-A863-4F80-B290-525D33D299B2}" destId="{B2972A43-BA74-46B8-A339-1835022329BA}" srcOrd="0" destOrd="0" presId="urn:microsoft.com/office/officeart/2005/8/layout/hierarchy1"/>
    <dgm:cxn modelId="{85017C9C-C7A4-4AE2-A483-1841FE186A3C}" type="presParOf" srcId="{B2972A43-BA74-46B8-A339-1835022329BA}" destId="{990EE331-9DC5-4F53-BA2E-7ABE6A8C54F9}" srcOrd="0" destOrd="0" presId="urn:microsoft.com/office/officeart/2005/8/layout/hierarchy1"/>
    <dgm:cxn modelId="{53AB4FD2-5963-4EE9-9E67-233F036AF7CB}" type="presParOf" srcId="{B2972A43-BA74-46B8-A339-1835022329BA}" destId="{11F9516F-D2FB-41E0-B5CE-4DA71DEBD3B6}" srcOrd="1" destOrd="0" presId="urn:microsoft.com/office/officeart/2005/8/layout/hierarchy1"/>
    <dgm:cxn modelId="{263E8562-6C62-4B93-8F02-C138C954D612}" type="presParOf" srcId="{538C9BB3-A863-4F80-B290-525D33D299B2}" destId="{F810BED5-7914-42A6-9830-BDFA072B1F40}" srcOrd="1" destOrd="0" presId="urn:microsoft.com/office/officeart/2005/8/layout/hierarchy1"/>
    <dgm:cxn modelId="{C819E1DB-B5CD-41A5-8BD6-937E1E109238}" type="presParOf" srcId="{48730FC0-8CC1-4731-B144-579A29B157F4}" destId="{EAF94E37-1FD3-440D-A322-557254F653F4}" srcOrd="2" destOrd="0" presId="urn:microsoft.com/office/officeart/2005/8/layout/hierarchy1"/>
    <dgm:cxn modelId="{0321B641-A91F-40E8-8DF0-34DA815F26D0}" type="presParOf" srcId="{EAF94E37-1FD3-440D-A322-557254F653F4}" destId="{32CEB38F-711C-4986-B106-1933056E527A}" srcOrd="0" destOrd="0" presId="urn:microsoft.com/office/officeart/2005/8/layout/hierarchy1"/>
    <dgm:cxn modelId="{6BAF125E-0E93-4936-BBD8-6D44C1E21E6B}" type="presParOf" srcId="{32CEB38F-711C-4986-B106-1933056E527A}" destId="{EE2ECCEB-700D-4E9B-9935-947DE2543FAD}" srcOrd="0" destOrd="0" presId="urn:microsoft.com/office/officeart/2005/8/layout/hierarchy1"/>
    <dgm:cxn modelId="{4520A4A9-94DA-42E9-B18A-62A88C409ABB}" type="presParOf" srcId="{32CEB38F-711C-4986-B106-1933056E527A}" destId="{ECBCE5B5-D3CB-46DD-A02E-F33549686854}" srcOrd="1" destOrd="0" presId="urn:microsoft.com/office/officeart/2005/8/layout/hierarchy1"/>
    <dgm:cxn modelId="{FFC057DA-5F36-478D-B7E6-2C24161BD1B2}" type="presParOf" srcId="{EAF94E37-1FD3-440D-A322-557254F653F4}" destId="{C6B94D18-B574-4A86-9ACA-95392501F1BE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5EFB25-D957-4952-9E42-13CB990238F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B7F70F-00A5-4C9E-AFAF-A498A1796CCC}">
      <dgm:prSet phldrT="[Text]"/>
      <dgm:spPr/>
      <dgm:t>
        <a:bodyPr/>
        <a:lstStyle/>
        <a:p>
          <a:r>
            <a:rPr lang="en-GB" b="1" dirty="0"/>
            <a:t>Near the beginning of ITE</a:t>
          </a:r>
        </a:p>
      </dgm:t>
    </dgm:pt>
    <dgm:pt modelId="{EBACBF51-C0AB-49FE-B9E5-5C9CC2C9AFA6}" type="parTrans" cxnId="{C6D7D7F0-9E09-4DB1-9264-9F5A30638798}">
      <dgm:prSet/>
      <dgm:spPr/>
      <dgm:t>
        <a:bodyPr/>
        <a:lstStyle/>
        <a:p>
          <a:endParaRPr lang="en-GB"/>
        </a:p>
      </dgm:t>
    </dgm:pt>
    <dgm:pt modelId="{5753C227-F4C4-4584-8DCF-E28380361993}" type="sibTrans" cxnId="{C6D7D7F0-9E09-4DB1-9264-9F5A30638798}">
      <dgm:prSet/>
      <dgm:spPr/>
      <dgm:t>
        <a:bodyPr/>
        <a:lstStyle/>
        <a:p>
          <a:endParaRPr lang="en-GB"/>
        </a:p>
      </dgm:t>
    </dgm:pt>
    <dgm:pt modelId="{9212C05D-3037-4D12-B553-50F36BEBC3E8}">
      <dgm:prSet phldrT="[Text]" custT="1"/>
      <dgm:spPr/>
      <dgm:t>
        <a:bodyPr/>
        <a:lstStyle/>
        <a:p>
          <a:pPr>
            <a:buNone/>
          </a:pPr>
          <a:r>
            <a:rPr lang="en-GB" sz="1900" b="1" dirty="0">
              <a:solidFill>
                <a:schemeClr val="accent1">
                  <a:lumMod val="50000"/>
                </a:schemeClr>
              </a:solidFill>
            </a:rPr>
            <a:t>Task Manager</a:t>
          </a:r>
        </a:p>
        <a:p>
          <a:pPr>
            <a:buFont typeface="Arial" panose="020B0604020202020204" pitchFamily="34" charset="0"/>
            <a:buChar char="•"/>
          </a:pPr>
          <a:r>
            <a:rPr lang="en-GB" sz="1600" b="1" dirty="0">
              <a:solidFill>
                <a:schemeClr val="accent1">
                  <a:lumMod val="50000"/>
                </a:schemeClr>
              </a:solidFill>
            </a:rPr>
            <a:t>Likely to revert</a:t>
          </a:r>
        </a:p>
        <a:p>
          <a:pPr>
            <a:buNone/>
          </a:pPr>
          <a:endParaRPr lang="en-GB" sz="1900" b="1" dirty="0">
            <a:solidFill>
              <a:schemeClr val="accent1">
                <a:lumMod val="50000"/>
              </a:schemeClr>
            </a:solidFill>
          </a:endParaRPr>
        </a:p>
      </dgm:t>
    </dgm:pt>
    <dgm:pt modelId="{2A42F991-0C2B-4451-8D9D-E2D12B9273ED}" type="parTrans" cxnId="{D452F8AA-C88E-4C4B-856E-937EE0196150}">
      <dgm:prSet/>
      <dgm:spPr/>
      <dgm:t>
        <a:bodyPr/>
        <a:lstStyle/>
        <a:p>
          <a:endParaRPr lang="en-GB"/>
        </a:p>
      </dgm:t>
    </dgm:pt>
    <dgm:pt modelId="{B885FFFA-52AC-42F6-88B7-58754C0217CC}" type="sibTrans" cxnId="{D452F8AA-C88E-4C4B-856E-937EE0196150}">
      <dgm:prSet/>
      <dgm:spPr/>
      <dgm:t>
        <a:bodyPr/>
        <a:lstStyle/>
        <a:p>
          <a:endParaRPr lang="en-GB"/>
        </a:p>
      </dgm:t>
    </dgm:pt>
    <dgm:pt modelId="{CE7C0CCF-5A0E-4953-AF56-14DDFE1A1D3F}">
      <dgm:prSet phldrT="[Text]"/>
      <dgm:spPr/>
      <dgm:t>
        <a:bodyPr/>
        <a:lstStyle/>
        <a:p>
          <a:r>
            <a:rPr lang="en-GB" b="1" dirty="0"/>
            <a:t>Next stage of development</a:t>
          </a:r>
        </a:p>
      </dgm:t>
    </dgm:pt>
    <dgm:pt modelId="{FF81D77D-D643-47E6-9F72-13AE31C5B77E}" type="parTrans" cxnId="{A025F36D-DC9F-4237-B15F-C3EAAE646EAA}">
      <dgm:prSet/>
      <dgm:spPr/>
      <dgm:t>
        <a:bodyPr/>
        <a:lstStyle/>
        <a:p>
          <a:endParaRPr lang="en-GB"/>
        </a:p>
      </dgm:t>
    </dgm:pt>
    <dgm:pt modelId="{B61E766C-4A4B-4CA1-B16C-64E9DF43EBB0}" type="sibTrans" cxnId="{A025F36D-DC9F-4237-B15F-C3EAAE646EAA}">
      <dgm:prSet/>
      <dgm:spPr/>
      <dgm:t>
        <a:bodyPr/>
        <a:lstStyle/>
        <a:p>
          <a:endParaRPr lang="en-GB"/>
        </a:p>
      </dgm:t>
    </dgm:pt>
    <dgm:pt modelId="{83CAAE13-74CB-4778-87BB-7C44AD625741}">
      <dgm:prSet phldrT="[Text]" custT="1"/>
      <dgm:spPr/>
      <dgm:t>
        <a:bodyPr/>
        <a:lstStyle/>
        <a:p>
          <a:r>
            <a:rPr lang="en-GB" sz="1900" b="1" dirty="0">
              <a:solidFill>
                <a:schemeClr val="accent1">
                  <a:lumMod val="50000"/>
                </a:schemeClr>
              </a:solidFill>
            </a:rPr>
            <a:t>Curriculum Deliverer</a:t>
          </a:r>
        </a:p>
        <a:p>
          <a:r>
            <a:rPr lang="en-GB" sz="1600" b="1" dirty="0">
              <a:solidFill>
                <a:schemeClr val="accent1">
                  <a:lumMod val="50000"/>
                </a:schemeClr>
              </a:solidFill>
            </a:rPr>
            <a:t>Can get stuck</a:t>
          </a:r>
        </a:p>
        <a:p>
          <a:r>
            <a:rPr lang="en-GB" sz="1600" b="1" dirty="0">
              <a:solidFill>
                <a:schemeClr val="accent1">
                  <a:lumMod val="50000"/>
                </a:schemeClr>
              </a:solidFill>
            </a:rPr>
            <a:t>External factors influential</a:t>
          </a:r>
        </a:p>
      </dgm:t>
    </dgm:pt>
    <dgm:pt modelId="{04693914-3502-4D6D-9725-851A0CBC5851}" type="parTrans" cxnId="{2894DE78-E381-4810-8C29-11852AD20736}">
      <dgm:prSet/>
      <dgm:spPr/>
      <dgm:t>
        <a:bodyPr/>
        <a:lstStyle/>
        <a:p>
          <a:endParaRPr lang="en-GB"/>
        </a:p>
      </dgm:t>
    </dgm:pt>
    <dgm:pt modelId="{3B3AF9AF-8F55-4165-8D1D-2D8858AC25DE}" type="sibTrans" cxnId="{2894DE78-E381-4810-8C29-11852AD20736}">
      <dgm:prSet/>
      <dgm:spPr/>
      <dgm:t>
        <a:bodyPr/>
        <a:lstStyle/>
        <a:p>
          <a:endParaRPr lang="en-GB"/>
        </a:p>
      </dgm:t>
    </dgm:pt>
    <dgm:pt modelId="{F00A7670-D99A-423D-A97A-36B5C385B6CC}">
      <dgm:prSet phldrT="[Text]"/>
      <dgm:spPr/>
      <dgm:t>
        <a:bodyPr/>
        <a:lstStyle/>
        <a:p>
          <a:r>
            <a:rPr lang="en-GB" b="1" dirty="0"/>
            <a:t>Aiming for</a:t>
          </a:r>
        </a:p>
      </dgm:t>
    </dgm:pt>
    <dgm:pt modelId="{AABE0546-3AA5-49A9-9ADB-759019D0C2C1}" type="parTrans" cxnId="{1F9F1951-4349-4CBE-A7B4-B339ED72D43F}">
      <dgm:prSet/>
      <dgm:spPr/>
      <dgm:t>
        <a:bodyPr/>
        <a:lstStyle/>
        <a:p>
          <a:endParaRPr lang="en-GB"/>
        </a:p>
      </dgm:t>
    </dgm:pt>
    <dgm:pt modelId="{BAAFF2D2-47B2-415E-B79C-40229D9B6EEA}" type="sibTrans" cxnId="{1F9F1951-4349-4CBE-A7B4-B339ED72D43F}">
      <dgm:prSet/>
      <dgm:spPr/>
      <dgm:t>
        <a:bodyPr/>
        <a:lstStyle/>
        <a:p>
          <a:endParaRPr lang="en-GB"/>
        </a:p>
      </dgm:t>
    </dgm:pt>
    <dgm:pt modelId="{8F3743CF-5F3C-4D38-81CF-11B9F01A03E3}">
      <dgm:prSet phldrT="[Text]" custT="1"/>
      <dgm:spPr/>
      <dgm:t>
        <a:bodyPr/>
        <a:lstStyle/>
        <a:p>
          <a:r>
            <a:rPr lang="en-GB" sz="1900" b="1" dirty="0">
              <a:solidFill>
                <a:schemeClr val="accent1">
                  <a:lumMod val="50000"/>
                </a:schemeClr>
              </a:solidFill>
            </a:rPr>
            <a:t>Concept/</a:t>
          </a:r>
          <a:br>
            <a:rPr lang="en-GB" sz="1900" b="1" dirty="0">
              <a:solidFill>
                <a:schemeClr val="accent1">
                  <a:lumMod val="50000"/>
                </a:schemeClr>
              </a:solidFill>
            </a:rPr>
          </a:br>
          <a:r>
            <a:rPr lang="en-GB" sz="1900" b="1" dirty="0">
              <a:solidFill>
                <a:schemeClr val="accent1">
                  <a:lumMod val="50000"/>
                </a:schemeClr>
              </a:solidFill>
            </a:rPr>
            <a:t>Skill Builder</a:t>
          </a:r>
        </a:p>
        <a:p>
          <a:r>
            <a:rPr lang="en-GB" sz="1600" b="1" dirty="0">
              <a:solidFill>
                <a:schemeClr val="accent1">
                  <a:lumMod val="50000"/>
                </a:schemeClr>
              </a:solidFill>
            </a:rPr>
            <a:t>Bigger picture</a:t>
          </a:r>
        </a:p>
        <a:p>
          <a:r>
            <a:rPr lang="en-GB" sz="1600" b="1" dirty="0">
              <a:solidFill>
                <a:schemeClr val="accent1">
                  <a:lumMod val="50000"/>
                </a:schemeClr>
              </a:solidFill>
            </a:rPr>
            <a:t>Dialogue	</a:t>
          </a:r>
        </a:p>
        <a:p>
          <a:r>
            <a:rPr lang="en-GB" sz="1600" b="1" dirty="0">
              <a:solidFill>
                <a:schemeClr val="accent1">
                  <a:lumMod val="50000"/>
                </a:schemeClr>
              </a:solidFill>
            </a:rPr>
            <a:t>Compare/contrast/</a:t>
          </a:r>
          <a:br>
            <a:rPr lang="en-GB" sz="1600" b="1" dirty="0">
              <a:solidFill>
                <a:schemeClr val="accent1">
                  <a:lumMod val="50000"/>
                </a:schemeClr>
              </a:solidFill>
            </a:rPr>
          </a:br>
          <a:r>
            <a:rPr lang="en-GB" sz="1600" b="1" dirty="0">
              <a:solidFill>
                <a:schemeClr val="accent1">
                  <a:lumMod val="50000"/>
                </a:schemeClr>
              </a:solidFill>
            </a:rPr>
            <a:t>critique</a:t>
          </a:r>
        </a:p>
      </dgm:t>
    </dgm:pt>
    <dgm:pt modelId="{E3632C2F-3146-4647-A69D-804DE2CCDA8D}" type="parTrans" cxnId="{9B8C74DF-BFC9-489B-BC5F-BBAD52133639}">
      <dgm:prSet/>
      <dgm:spPr/>
      <dgm:t>
        <a:bodyPr/>
        <a:lstStyle/>
        <a:p>
          <a:endParaRPr lang="en-GB"/>
        </a:p>
      </dgm:t>
    </dgm:pt>
    <dgm:pt modelId="{73A7183E-E123-4D86-BF1E-21EF13EAAFCD}" type="sibTrans" cxnId="{9B8C74DF-BFC9-489B-BC5F-BBAD52133639}">
      <dgm:prSet/>
      <dgm:spPr/>
      <dgm:t>
        <a:bodyPr/>
        <a:lstStyle/>
        <a:p>
          <a:endParaRPr lang="en-GB"/>
        </a:p>
      </dgm:t>
    </dgm:pt>
    <dgm:pt modelId="{5A37A4D7-75ED-4743-A7F8-35B73E4E33E7}" type="pres">
      <dgm:prSet presAssocID="{825EFB25-D957-4952-9E42-13CB990238F3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84895B60-E12F-42D1-B988-3989106AE7AB}" type="pres">
      <dgm:prSet presAssocID="{2BB7F70F-00A5-4C9E-AFAF-A498A1796CCC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F1C28349-83C1-4C2E-8C56-BCF1ADC5958E}" type="pres">
      <dgm:prSet presAssocID="{2BB7F70F-00A5-4C9E-AFAF-A498A1796CCC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A95720E4-A22D-40A7-A5B9-38990F0C6B75}" type="pres">
      <dgm:prSet presAssocID="{CE7C0CCF-5A0E-4953-AF56-14DDFE1A1D3F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F448F343-00B9-43E3-8D69-3193F8D58197}" type="pres">
      <dgm:prSet presAssocID="{CE7C0CCF-5A0E-4953-AF56-14DDFE1A1D3F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7CDD280D-4208-49D2-A601-61503197721F}" type="pres">
      <dgm:prSet presAssocID="{F00A7670-D99A-423D-A97A-36B5C385B6CC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78369E5B-81CA-4B1E-885D-E4603943CE65}" type="pres">
      <dgm:prSet presAssocID="{F00A7670-D99A-423D-A97A-36B5C385B6CC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AE75C15-A4D2-4AE1-B789-53330121E352}" type="presOf" srcId="{83CAAE13-74CB-4778-87BB-7C44AD625741}" destId="{F448F343-00B9-43E3-8D69-3193F8D58197}" srcOrd="0" destOrd="0" presId="urn:microsoft.com/office/officeart/2009/3/layout/IncreasingArrowsProcess"/>
    <dgm:cxn modelId="{01162E19-BE93-4406-A049-81EF756C1AEF}" type="presOf" srcId="{8F3743CF-5F3C-4D38-81CF-11B9F01A03E3}" destId="{78369E5B-81CA-4B1E-885D-E4603943CE65}" srcOrd="0" destOrd="0" presId="urn:microsoft.com/office/officeart/2009/3/layout/IncreasingArrowsProcess"/>
    <dgm:cxn modelId="{9F32FD2D-4506-49DC-852E-93AA16BFB8E4}" type="presOf" srcId="{825EFB25-D957-4952-9E42-13CB990238F3}" destId="{5A37A4D7-75ED-4743-A7F8-35B73E4E33E7}" srcOrd="0" destOrd="0" presId="urn:microsoft.com/office/officeart/2009/3/layout/IncreasingArrowsProcess"/>
    <dgm:cxn modelId="{10468E33-802D-4B2C-BCC7-082D6ED2B740}" type="presOf" srcId="{2BB7F70F-00A5-4C9E-AFAF-A498A1796CCC}" destId="{84895B60-E12F-42D1-B988-3989106AE7AB}" srcOrd="0" destOrd="0" presId="urn:microsoft.com/office/officeart/2009/3/layout/IncreasingArrowsProcess"/>
    <dgm:cxn modelId="{A5E01E4A-FA7B-4C2B-9F86-4A74A320F564}" type="presOf" srcId="{CE7C0CCF-5A0E-4953-AF56-14DDFE1A1D3F}" destId="{A95720E4-A22D-40A7-A5B9-38990F0C6B75}" srcOrd="0" destOrd="0" presId="urn:microsoft.com/office/officeart/2009/3/layout/IncreasingArrowsProcess"/>
    <dgm:cxn modelId="{A025F36D-DC9F-4237-B15F-C3EAAE646EAA}" srcId="{825EFB25-D957-4952-9E42-13CB990238F3}" destId="{CE7C0CCF-5A0E-4953-AF56-14DDFE1A1D3F}" srcOrd="1" destOrd="0" parTransId="{FF81D77D-D643-47E6-9F72-13AE31C5B77E}" sibTransId="{B61E766C-4A4B-4CA1-B16C-64E9DF43EBB0}"/>
    <dgm:cxn modelId="{1F9F1951-4349-4CBE-A7B4-B339ED72D43F}" srcId="{825EFB25-D957-4952-9E42-13CB990238F3}" destId="{F00A7670-D99A-423D-A97A-36B5C385B6CC}" srcOrd="2" destOrd="0" parTransId="{AABE0546-3AA5-49A9-9ADB-759019D0C2C1}" sibTransId="{BAAFF2D2-47B2-415E-B79C-40229D9B6EEA}"/>
    <dgm:cxn modelId="{2894DE78-E381-4810-8C29-11852AD20736}" srcId="{CE7C0CCF-5A0E-4953-AF56-14DDFE1A1D3F}" destId="{83CAAE13-74CB-4778-87BB-7C44AD625741}" srcOrd="0" destOrd="0" parTransId="{04693914-3502-4D6D-9725-851A0CBC5851}" sibTransId="{3B3AF9AF-8F55-4165-8D1D-2D8858AC25DE}"/>
    <dgm:cxn modelId="{D452F8AA-C88E-4C4B-856E-937EE0196150}" srcId="{2BB7F70F-00A5-4C9E-AFAF-A498A1796CCC}" destId="{9212C05D-3037-4D12-B553-50F36BEBC3E8}" srcOrd="0" destOrd="0" parTransId="{2A42F991-0C2B-4451-8D9D-E2D12B9273ED}" sibTransId="{B885FFFA-52AC-42F6-88B7-58754C0217CC}"/>
    <dgm:cxn modelId="{061E8BCC-194A-45DC-9842-700842F3136A}" type="presOf" srcId="{9212C05D-3037-4D12-B553-50F36BEBC3E8}" destId="{F1C28349-83C1-4C2E-8C56-BCF1ADC5958E}" srcOrd="0" destOrd="0" presId="urn:microsoft.com/office/officeart/2009/3/layout/IncreasingArrowsProcess"/>
    <dgm:cxn modelId="{9B8C74DF-BFC9-489B-BC5F-BBAD52133639}" srcId="{F00A7670-D99A-423D-A97A-36B5C385B6CC}" destId="{8F3743CF-5F3C-4D38-81CF-11B9F01A03E3}" srcOrd="0" destOrd="0" parTransId="{E3632C2F-3146-4647-A69D-804DE2CCDA8D}" sibTransId="{73A7183E-E123-4D86-BF1E-21EF13EAAFCD}"/>
    <dgm:cxn modelId="{C6D7D7F0-9E09-4DB1-9264-9F5A30638798}" srcId="{825EFB25-D957-4952-9E42-13CB990238F3}" destId="{2BB7F70F-00A5-4C9E-AFAF-A498A1796CCC}" srcOrd="0" destOrd="0" parTransId="{EBACBF51-C0AB-49FE-B9E5-5C9CC2C9AFA6}" sibTransId="{5753C227-F4C4-4584-8DCF-E28380361993}"/>
    <dgm:cxn modelId="{A10177F5-3D96-496E-8236-0EAD4FBC36E5}" type="presOf" srcId="{F00A7670-D99A-423D-A97A-36B5C385B6CC}" destId="{7CDD280D-4208-49D2-A601-61503197721F}" srcOrd="0" destOrd="0" presId="urn:microsoft.com/office/officeart/2009/3/layout/IncreasingArrowsProcess"/>
    <dgm:cxn modelId="{83EA6ED9-8E78-4E3D-B863-FF67B5467B3D}" type="presParOf" srcId="{5A37A4D7-75ED-4743-A7F8-35B73E4E33E7}" destId="{84895B60-E12F-42D1-B988-3989106AE7AB}" srcOrd="0" destOrd="0" presId="urn:microsoft.com/office/officeart/2009/3/layout/IncreasingArrowsProcess"/>
    <dgm:cxn modelId="{CB7AD85B-BF93-4FF2-8FBC-43A9B0985BDC}" type="presParOf" srcId="{5A37A4D7-75ED-4743-A7F8-35B73E4E33E7}" destId="{F1C28349-83C1-4C2E-8C56-BCF1ADC5958E}" srcOrd="1" destOrd="0" presId="urn:microsoft.com/office/officeart/2009/3/layout/IncreasingArrowsProcess"/>
    <dgm:cxn modelId="{7B39F3FD-6094-449B-B3F1-6091E92BF66D}" type="presParOf" srcId="{5A37A4D7-75ED-4743-A7F8-35B73E4E33E7}" destId="{A95720E4-A22D-40A7-A5B9-38990F0C6B75}" srcOrd="2" destOrd="0" presId="urn:microsoft.com/office/officeart/2009/3/layout/IncreasingArrowsProcess"/>
    <dgm:cxn modelId="{8CDBED63-D83F-45C6-ADC4-EE4CC91CBF7B}" type="presParOf" srcId="{5A37A4D7-75ED-4743-A7F8-35B73E4E33E7}" destId="{F448F343-00B9-43E3-8D69-3193F8D58197}" srcOrd="3" destOrd="0" presId="urn:microsoft.com/office/officeart/2009/3/layout/IncreasingArrowsProcess"/>
    <dgm:cxn modelId="{29CA9870-81A8-4E7B-923B-E62C1D3C25F3}" type="presParOf" srcId="{5A37A4D7-75ED-4743-A7F8-35B73E4E33E7}" destId="{7CDD280D-4208-49D2-A601-61503197721F}" srcOrd="4" destOrd="0" presId="urn:microsoft.com/office/officeart/2009/3/layout/IncreasingArrowsProcess"/>
    <dgm:cxn modelId="{437287F3-FBB0-4334-A6DA-259B6AD1B6E6}" type="presParOf" srcId="{5A37A4D7-75ED-4743-A7F8-35B73E4E33E7}" destId="{78369E5B-81CA-4B1E-885D-E4603943CE6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97478F-513B-451B-B062-0ADFF93AE01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9518A6-25FA-4DBC-ACD8-DC50F1CA23A1}">
      <dgm:prSet phldrT="[Text]" custT="1"/>
      <dgm:spPr/>
      <dgm:t>
        <a:bodyPr/>
        <a:lstStyle/>
        <a:p>
          <a:r>
            <a:rPr lang="en-GB" sz="2000" dirty="0"/>
            <a:t>Task Management – Behaviour - Engagement</a:t>
          </a:r>
        </a:p>
      </dgm:t>
    </dgm:pt>
    <dgm:pt modelId="{3B51EDCC-3F28-40E3-9583-78115EF1A586}" type="parTrans" cxnId="{17CF9863-8050-4F4B-934E-569D6F5DDDD1}">
      <dgm:prSet/>
      <dgm:spPr/>
      <dgm:t>
        <a:bodyPr/>
        <a:lstStyle/>
        <a:p>
          <a:endParaRPr lang="en-GB" sz="1100"/>
        </a:p>
      </dgm:t>
    </dgm:pt>
    <dgm:pt modelId="{9E967AE1-5F5D-4C1D-A5C6-D0B975DE985F}" type="sibTrans" cxnId="{17CF9863-8050-4F4B-934E-569D6F5DDDD1}">
      <dgm:prSet/>
      <dgm:spPr/>
      <dgm:t>
        <a:bodyPr/>
        <a:lstStyle/>
        <a:p>
          <a:endParaRPr lang="en-GB" sz="1100"/>
        </a:p>
      </dgm:t>
    </dgm:pt>
    <dgm:pt modelId="{6188F504-30CB-4537-9301-99DDE8BD2F41}">
      <dgm:prSet phldrT="[Text]" custT="1"/>
      <dgm:spPr/>
      <dgm:t>
        <a:bodyPr/>
        <a:lstStyle/>
        <a:p>
          <a:r>
            <a:rPr lang="en-GB" sz="2000" dirty="0"/>
            <a:t>Curriculum Delivery - Content Coverage</a:t>
          </a:r>
        </a:p>
      </dgm:t>
    </dgm:pt>
    <dgm:pt modelId="{096712DB-986E-49A4-B9EC-CB4547B992F6}" type="parTrans" cxnId="{11307EE1-2743-4159-8557-DAA4020F45EA}">
      <dgm:prSet/>
      <dgm:spPr/>
      <dgm:t>
        <a:bodyPr/>
        <a:lstStyle/>
        <a:p>
          <a:endParaRPr lang="en-GB" sz="1100"/>
        </a:p>
      </dgm:t>
    </dgm:pt>
    <dgm:pt modelId="{06E3179E-6335-4764-9E56-BC507329412F}" type="sibTrans" cxnId="{11307EE1-2743-4159-8557-DAA4020F45EA}">
      <dgm:prSet/>
      <dgm:spPr/>
      <dgm:t>
        <a:bodyPr/>
        <a:lstStyle/>
        <a:p>
          <a:endParaRPr lang="en-GB" sz="1100"/>
        </a:p>
      </dgm:t>
    </dgm:pt>
    <dgm:pt modelId="{35396977-1D25-46C7-9A77-20E87621F6AD}">
      <dgm:prSet phldrT="[Text]" custT="1"/>
      <dgm:spPr/>
      <dgm:t>
        <a:bodyPr/>
        <a:lstStyle/>
        <a:p>
          <a:r>
            <a:rPr lang="en-GB" sz="2000" dirty="0"/>
            <a:t>Concept/Skill  building - understanding and application over time</a:t>
          </a:r>
        </a:p>
      </dgm:t>
    </dgm:pt>
    <dgm:pt modelId="{37CC5AE4-A729-4B39-B50F-CA98D9932E68}" type="parTrans" cxnId="{E5DA5D66-0001-42B7-9BDE-1351938FFE08}">
      <dgm:prSet/>
      <dgm:spPr/>
      <dgm:t>
        <a:bodyPr/>
        <a:lstStyle/>
        <a:p>
          <a:endParaRPr lang="en-GB" sz="1100"/>
        </a:p>
      </dgm:t>
    </dgm:pt>
    <dgm:pt modelId="{0CA6C42E-0EEE-4126-9A99-0ABA6F428E83}" type="sibTrans" cxnId="{E5DA5D66-0001-42B7-9BDE-1351938FFE08}">
      <dgm:prSet/>
      <dgm:spPr/>
      <dgm:t>
        <a:bodyPr/>
        <a:lstStyle/>
        <a:p>
          <a:endParaRPr lang="en-GB" sz="1100"/>
        </a:p>
      </dgm:t>
    </dgm:pt>
    <dgm:pt modelId="{6E5A5BC8-272F-4418-BD6B-52790344E0A0}" type="pres">
      <dgm:prSet presAssocID="{9E97478F-513B-451B-B062-0ADFF93AE01F}" presName="rootnode" presStyleCnt="0">
        <dgm:presLayoutVars>
          <dgm:chMax/>
          <dgm:chPref/>
          <dgm:dir/>
          <dgm:animLvl val="lvl"/>
        </dgm:presLayoutVars>
      </dgm:prSet>
      <dgm:spPr/>
    </dgm:pt>
    <dgm:pt modelId="{29B4E08E-427D-4421-9F24-3BE78FE446E6}" type="pres">
      <dgm:prSet presAssocID="{D39518A6-25FA-4DBC-ACD8-DC50F1CA23A1}" presName="composite" presStyleCnt="0"/>
      <dgm:spPr/>
    </dgm:pt>
    <dgm:pt modelId="{2CD5C547-D371-4C69-BDC5-443D3F7FAE9A}" type="pres">
      <dgm:prSet presAssocID="{D39518A6-25FA-4DBC-ACD8-DC50F1CA23A1}" presName="LShape" presStyleLbl="alignNode1" presStyleIdx="0" presStyleCnt="5"/>
      <dgm:spPr/>
    </dgm:pt>
    <dgm:pt modelId="{F2B7B679-F094-4957-BFC7-303A25A41C95}" type="pres">
      <dgm:prSet presAssocID="{D39518A6-25FA-4DBC-ACD8-DC50F1CA23A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5444928-9C36-4BA3-9567-303D672D4B64}" type="pres">
      <dgm:prSet presAssocID="{D39518A6-25FA-4DBC-ACD8-DC50F1CA23A1}" presName="Triangle" presStyleLbl="alignNode1" presStyleIdx="1" presStyleCnt="5"/>
      <dgm:spPr/>
    </dgm:pt>
    <dgm:pt modelId="{7C1858E2-B3B5-4AB0-845E-DBFE9F67D519}" type="pres">
      <dgm:prSet presAssocID="{9E967AE1-5F5D-4C1D-A5C6-D0B975DE985F}" presName="sibTrans" presStyleCnt="0"/>
      <dgm:spPr/>
    </dgm:pt>
    <dgm:pt modelId="{89952B1E-D92E-430C-A681-C6A4660A0E4E}" type="pres">
      <dgm:prSet presAssocID="{9E967AE1-5F5D-4C1D-A5C6-D0B975DE985F}" presName="space" presStyleCnt="0"/>
      <dgm:spPr/>
    </dgm:pt>
    <dgm:pt modelId="{BF5598DA-BB05-4837-8B75-0E14D7680934}" type="pres">
      <dgm:prSet presAssocID="{6188F504-30CB-4537-9301-99DDE8BD2F41}" presName="composite" presStyleCnt="0"/>
      <dgm:spPr/>
    </dgm:pt>
    <dgm:pt modelId="{E87D86B0-BB4C-44B7-B4E7-631F10732848}" type="pres">
      <dgm:prSet presAssocID="{6188F504-30CB-4537-9301-99DDE8BD2F41}" presName="LShape" presStyleLbl="alignNode1" presStyleIdx="2" presStyleCnt="5"/>
      <dgm:spPr/>
    </dgm:pt>
    <dgm:pt modelId="{C095A0C6-440D-45C3-AC05-02C1B7E18929}" type="pres">
      <dgm:prSet presAssocID="{6188F504-30CB-4537-9301-99DDE8BD2F41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7F69F02-C5C2-4DA3-AB17-800F634CB84F}" type="pres">
      <dgm:prSet presAssocID="{6188F504-30CB-4537-9301-99DDE8BD2F41}" presName="Triangle" presStyleLbl="alignNode1" presStyleIdx="3" presStyleCnt="5"/>
      <dgm:spPr/>
    </dgm:pt>
    <dgm:pt modelId="{A1F442C9-DE62-44C6-A113-BD0771EDE919}" type="pres">
      <dgm:prSet presAssocID="{06E3179E-6335-4764-9E56-BC507329412F}" presName="sibTrans" presStyleCnt="0"/>
      <dgm:spPr/>
    </dgm:pt>
    <dgm:pt modelId="{728A22D9-C162-4962-A525-C092B864886C}" type="pres">
      <dgm:prSet presAssocID="{06E3179E-6335-4764-9E56-BC507329412F}" presName="space" presStyleCnt="0"/>
      <dgm:spPr/>
    </dgm:pt>
    <dgm:pt modelId="{FF88FD8E-66D0-44FD-92C8-EC2E8A3C96C1}" type="pres">
      <dgm:prSet presAssocID="{35396977-1D25-46C7-9A77-20E87621F6AD}" presName="composite" presStyleCnt="0"/>
      <dgm:spPr/>
    </dgm:pt>
    <dgm:pt modelId="{0338204F-A533-4E9D-A8C1-65CE7D6DF73C}" type="pres">
      <dgm:prSet presAssocID="{35396977-1D25-46C7-9A77-20E87621F6AD}" presName="LShape" presStyleLbl="alignNode1" presStyleIdx="4" presStyleCnt="5"/>
      <dgm:spPr/>
    </dgm:pt>
    <dgm:pt modelId="{E7F36B7F-A1EC-430C-8578-1C3E2ABEE675}" type="pres">
      <dgm:prSet presAssocID="{35396977-1D25-46C7-9A77-20E87621F6A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8777542-7F72-4031-8D0B-678596D8860E}" type="presOf" srcId="{D39518A6-25FA-4DBC-ACD8-DC50F1CA23A1}" destId="{F2B7B679-F094-4957-BFC7-303A25A41C95}" srcOrd="0" destOrd="0" presId="urn:microsoft.com/office/officeart/2009/3/layout/StepUpProcess"/>
    <dgm:cxn modelId="{17CF9863-8050-4F4B-934E-569D6F5DDDD1}" srcId="{9E97478F-513B-451B-B062-0ADFF93AE01F}" destId="{D39518A6-25FA-4DBC-ACD8-DC50F1CA23A1}" srcOrd="0" destOrd="0" parTransId="{3B51EDCC-3F28-40E3-9583-78115EF1A586}" sibTransId="{9E967AE1-5F5D-4C1D-A5C6-D0B975DE985F}"/>
    <dgm:cxn modelId="{E5DA5D66-0001-42B7-9BDE-1351938FFE08}" srcId="{9E97478F-513B-451B-B062-0ADFF93AE01F}" destId="{35396977-1D25-46C7-9A77-20E87621F6AD}" srcOrd="2" destOrd="0" parTransId="{37CC5AE4-A729-4B39-B50F-CA98D9932E68}" sibTransId="{0CA6C42E-0EEE-4126-9A99-0ABA6F428E83}"/>
    <dgm:cxn modelId="{06683085-C5A3-491D-BA48-A631E67FA8DE}" type="presOf" srcId="{35396977-1D25-46C7-9A77-20E87621F6AD}" destId="{E7F36B7F-A1EC-430C-8578-1C3E2ABEE675}" srcOrd="0" destOrd="0" presId="urn:microsoft.com/office/officeart/2009/3/layout/StepUpProcess"/>
    <dgm:cxn modelId="{E7CB83A5-808D-4AE3-8EF7-64797005F913}" type="presOf" srcId="{6188F504-30CB-4537-9301-99DDE8BD2F41}" destId="{C095A0C6-440D-45C3-AC05-02C1B7E18929}" srcOrd="0" destOrd="0" presId="urn:microsoft.com/office/officeart/2009/3/layout/StepUpProcess"/>
    <dgm:cxn modelId="{9CFA82D5-F0BF-4131-9FA5-A9020E061AD6}" type="presOf" srcId="{9E97478F-513B-451B-B062-0ADFF93AE01F}" destId="{6E5A5BC8-272F-4418-BD6B-52790344E0A0}" srcOrd="0" destOrd="0" presId="urn:microsoft.com/office/officeart/2009/3/layout/StepUpProcess"/>
    <dgm:cxn modelId="{11307EE1-2743-4159-8557-DAA4020F45EA}" srcId="{9E97478F-513B-451B-B062-0ADFF93AE01F}" destId="{6188F504-30CB-4537-9301-99DDE8BD2F41}" srcOrd="1" destOrd="0" parTransId="{096712DB-986E-49A4-B9EC-CB4547B992F6}" sibTransId="{06E3179E-6335-4764-9E56-BC507329412F}"/>
    <dgm:cxn modelId="{32DBA4B8-4BB1-4DD1-9816-2CC6248C66F1}" type="presParOf" srcId="{6E5A5BC8-272F-4418-BD6B-52790344E0A0}" destId="{29B4E08E-427D-4421-9F24-3BE78FE446E6}" srcOrd="0" destOrd="0" presId="urn:microsoft.com/office/officeart/2009/3/layout/StepUpProcess"/>
    <dgm:cxn modelId="{5DE4136B-255B-4852-9C30-81791F19DE46}" type="presParOf" srcId="{29B4E08E-427D-4421-9F24-3BE78FE446E6}" destId="{2CD5C547-D371-4C69-BDC5-443D3F7FAE9A}" srcOrd="0" destOrd="0" presId="urn:microsoft.com/office/officeart/2009/3/layout/StepUpProcess"/>
    <dgm:cxn modelId="{3E36D771-8CCA-4551-8B34-5AEAD94B09F8}" type="presParOf" srcId="{29B4E08E-427D-4421-9F24-3BE78FE446E6}" destId="{F2B7B679-F094-4957-BFC7-303A25A41C95}" srcOrd="1" destOrd="0" presId="urn:microsoft.com/office/officeart/2009/3/layout/StepUpProcess"/>
    <dgm:cxn modelId="{E5946169-9661-45AC-8E0B-4515A6EB19EC}" type="presParOf" srcId="{29B4E08E-427D-4421-9F24-3BE78FE446E6}" destId="{35444928-9C36-4BA3-9567-303D672D4B64}" srcOrd="2" destOrd="0" presId="urn:microsoft.com/office/officeart/2009/3/layout/StepUpProcess"/>
    <dgm:cxn modelId="{E84AC2BA-964D-438D-BD8F-688D5D547E15}" type="presParOf" srcId="{6E5A5BC8-272F-4418-BD6B-52790344E0A0}" destId="{7C1858E2-B3B5-4AB0-845E-DBFE9F67D519}" srcOrd="1" destOrd="0" presId="urn:microsoft.com/office/officeart/2009/3/layout/StepUpProcess"/>
    <dgm:cxn modelId="{680DA30D-97ED-47A7-94F1-552866736682}" type="presParOf" srcId="{7C1858E2-B3B5-4AB0-845E-DBFE9F67D519}" destId="{89952B1E-D92E-430C-A681-C6A4660A0E4E}" srcOrd="0" destOrd="0" presId="urn:microsoft.com/office/officeart/2009/3/layout/StepUpProcess"/>
    <dgm:cxn modelId="{DADF44BB-6557-45E4-8A5C-5DEBB0F0ACDD}" type="presParOf" srcId="{6E5A5BC8-272F-4418-BD6B-52790344E0A0}" destId="{BF5598DA-BB05-4837-8B75-0E14D7680934}" srcOrd="2" destOrd="0" presId="urn:microsoft.com/office/officeart/2009/3/layout/StepUpProcess"/>
    <dgm:cxn modelId="{23229BB0-5CD0-49B8-BFCC-B180094E5568}" type="presParOf" srcId="{BF5598DA-BB05-4837-8B75-0E14D7680934}" destId="{E87D86B0-BB4C-44B7-B4E7-631F10732848}" srcOrd="0" destOrd="0" presId="urn:microsoft.com/office/officeart/2009/3/layout/StepUpProcess"/>
    <dgm:cxn modelId="{EFBF3F9E-A427-43B5-AA5D-8BB1AF3B8C1A}" type="presParOf" srcId="{BF5598DA-BB05-4837-8B75-0E14D7680934}" destId="{C095A0C6-440D-45C3-AC05-02C1B7E18929}" srcOrd="1" destOrd="0" presId="urn:microsoft.com/office/officeart/2009/3/layout/StepUpProcess"/>
    <dgm:cxn modelId="{F48D04B0-C480-4469-ACC4-E56B0DA46EA6}" type="presParOf" srcId="{BF5598DA-BB05-4837-8B75-0E14D7680934}" destId="{E7F69F02-C5C2-4DA3-AB17-800F634CB84F}" srcOrd="2" destOrd="0" presId="urn:microsoft.com/office/officeart/2009/3/layout/StepUpProcess"/>
    <dgm:cxn modelId="{60B4A09A-93DA-42DD-B599-8E9B70579A84}" type="presParOf" srcId="{6E5A5BC8-272F-4418-BD6B-52790344E0A0}" destId="{A1F442C9-DE62-44C6-A113-BD0771EDE919}" srcOrd="3" destOrd="0" presId="urn:microsoft.com/office/officeart/2009/3/layout/StepUpProcess"/>
    <dgm:cxn modelId="{1145F6DC-5BE8-42FE-A525-71573CD82969}" type="presParOf" srcId="{A1F442C9-DE62-44C6-A113-BD0771EDE919}" destId="{728A22D9-C162-4962-A525-C092B864886C}" srcOrd="0" destOrd="0" presId="urn:microsoft.com/office/officeart/2009/3/layout/StepUpProcess"/>
    <dgm:cxn modelId="{D3940C82-8795-420C-998B-F2078EBA1CD0}" type="presParOf" srcId="{6E5A5BC8-272F-4418-BD6B-52790344E0A0}" destId="{FF88FD8E-66D0-44FD-92C8-EC2E8A3C96C1}" srcOrd="4" destOrd="0" presId="urn:microsoft.com/office/officeart/2009/3/layout/StepUpProcess"/>
    <dgm:cxn modelId="{E20E1C1D-B179-4973-A826-F34CCDD4B772}" type="presParOf" srcId="{FF88FD8E-66D0-44FD-92C8-EC2E8A3C96C1}" destId="{0338204F-A533-4E9D-A8C1-65CE7D6DF73C}" srcOrd="0" destOrd="0" presId="urn:microsoft.com/office/officeart/2009/3/layout/StepUpProcess"/>
    <dgm:cxn modelId="{42B284D8-D911-41C6-AA37-A4F734942785}" type="presParOf" srcId="{FF88FD8E-66D0-44FD-92C8-EC2E8A3C96C1}" destId="{E7F36B7F-A1EC-430C-8578-1C3E2ABEE67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337D4A-DAA3-4C7A-AB23-311AD1DD456A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F537B67A-E3AD-4B32-AF75-5597AF5753CA}">
      <dgm:prSet phldrT="[Text]" custT="1"/>
      <dgm:spPr/>
      <dgm:t>
        <a:bodyPr/>
        <a:lstStyle/>
        <a:p>
          <a:r>
            <a:rPr lang="en-GB" sz="1400" dirty="0"/>
            <a:t>Teaching experiences</a:t>
          </a:r>
        </a:p>
      </dgm:t>
    </dgm:pt>
    <dgm:pt modelId="{957818DF-9F54-49CF-AC5A-E71D948F60B4}" type="parTrans" cxnId="{25C30791-9EEC-4834-9D42-840D07D3B855}">
      <dgm:prSet/>
      <dgm:spPr/>
      <dgm:t>
        <a:bodyPr/>
        <a:lstStyle/>
        <a:p>
          <a:endParaRPr lang="en-GB" sz="1200"/>
        </a:p>
      </dgm:t>
    </dgm:pt>
    <dgm:pt modelId="{CA2CFE95-AA00-44F7-AB61-DC1AB5E1463D}" type="sibTrans" cxnId="{25C30791-9EEC-4834-9D42-840D07D3B855}">
      <dgm:prSet custT="1"/>
      <dgm:spPr/>
      <dgm:t>
        <a:bodyPr/>
        <a:lstStyle/>
        <a:p>
          <a:endParaRPr lang="en-GB" sz="1200"/>
        </a:p>
      </dgm:t>
    </dgm:pt>
    <dgm:pt modelId="{7F78EB93-DAFA-4279-B3F3-01351579EEB9}">
      <dgm:prSet phldrT="[Text]" custT="1"/>
      <dgm:spPr/>
      <dgm:t>
        <a:bodyPr/>
        <a:lstStyle/>
        <a:p>
          <a:r>
            <a:rPr lang="en-GB" sz="1400" dirty="0"/>
            <a:t>Observation</a:t>
          </a:r>
        </a:p>
      </dgm:t>
    </dgm:pt>
    <dgm:pt modelId="{5D4029E1-7A5A-4671-99B4-83D3EBE28197}" type="parTrans" cxnId="{9F30B81C-E71D-431F-AB56-99DD0AEFE0F4}">
      <dgm:prSet/>
      <dgm:spPr/>
      <dgm:t>
        <a:bodyPr/>
        <a:lstStyle/>
        <a:p>
          <a:endParaRPr lang="en-GB" sz="1200"/>
        </a:p>
      </dgm:t>
    </dgm:pt>
    <dgm:pt modelId="{D9F38BC5-0C74-425E-B98C-CE05D8081013}" type="sibTrans" cxnId="{9F30B81C-E71D-431F-AB56-99DD0AEFE0F4}">
      <dgm:prSet custT="1"/>
      <dgm:spPr/>
      <dgm:t>
        <a:bodyPr/>
        <a:lstStyle/>
        <a:p>
          <a:endParaRPr lang="en-GB" sz="1200"/>
        </a:p>
      </dgm:t>
    </dgm:pt>
    <dgm:pt modelId="{9B7732DE-C319-43EE-9A42-FF567C6FCC42}">
      <dgm:prSet phldrT="[Text]" custT="1"/>
      <dgm:spPr/>
      <dgm:t>
        <a:bodyPr/>
        <a:lstStyle/>
        <a:p>
          <a:r>
            <a:rPr lang="en-GB" sz="1400" dirty="0"/>
            <a:t>Deconstruction</a:t>
          </a:r>
        </a:p>
      </dgm:t>
    </dgm:pt>
    <dgm:pt modelId="{0A741120-378B-41FE-85F9-B518329D64C9}" type="parTrans" cxnId="{35BC097E-8E62-45FF-B64D-BA069441D6AD}">
      <dgm:prSet/>
      <dgm:spPr/>
      <dgm:t>
        <a:bodyPr/>
        <a:lstStyle/>
        <a:p>
          <a:endParaRPr lang="en-GB" sz="1200"/>
        </a:p>
      </dgm:t>
    </dgm:pt>
    <dgm:pt modelId="{8DC7D815-82D6-4188-8AC7-7BFB90BA729C}" type="sibTrans" cxnId="{35BC097E-8E62-45FF-B64D-BA069441D6AD}">
      <dgm:prSet custT="1"/>
      <dgm:spPr/>
      <dgm:t>
        <a:bodyPr/>
        <a:lstStyle/>
        <a:p>
          <a:r>
            <a:rPr lang="en-GB" sz="3600" dirty="0"/>
            <a:t>Spiral Curriculum</a:t>
          </a:r>
        </a:p>
      </dgm:t>
    </dgm:pt>
    <dgm:pt modelId="{4973271A-E3C1-4C9E-A15B-CD8CB3D35869}">
      <dgm:prSet phldrT="[Text]" custT="1"/>
      <dgm:spPr/>
      <dgm:t>
        <a:bodyPr/>
        <a:lstStyle/>
        <a:p>
          <a:r>
            <a:rPr lang="en-GB" sz="1400" dirty="0"/>
            <a:t>Assimilation</a:t>
          </a:r>
        </a:p>
      </dgm:t>
    </dgm:pt>
    <dgm:pt modelId="{D85FB59E-E57E-4C76-8E6F-F8502DC98A00}" type="parTrans" cxnId="{72869BCB-5BA2-47A9-850C-CEFDB3B8A7DC}">
      <dgm:prSet/>
      <dgm:spPr/>
      <dgm:t>
        <a:bodyPr/>
        <a:lstStyle/>
        <a:p>
          <a:endParaRPr lang="en-GB" sz="1200"/>
        </a:p>
      </dgm:t>
    </dgm:pt>
    <dgm:pt modelId="{A8CBE598-89B2-44E2-A5F6-5E99DFAA6AD8}" type="sibTrans" cxnId="{72869BCB-5BA2-47A9-850C-CEFDB3B8A7DC}">
      <dgm:prSet custT="1"/>
      <dgm:spPr/>
      <dgm:t>
        <a:bodyPr/>
        <a:lstStyle/>
        <a:p>
          <a:endParaRPr lang="en-GB" sz="1200"/>
        </a:p>
      </dgm:t>
    </dgm:pt>
    <dgm:pt modelId="{4ACB34DD-2E91-4465-8417-2D83A729B52B}">
      <dgm:prSet phldrT="[Text]" custT="1"/>
      <dgm:spPr/>
      <dgm:t>
        <a:bodyPr/>
        <a:lstStyle/>
        <a:p>
          <a:r>
            <a:rPr lang="en-GB" sz="1600" dirty="0"/>
            <a:t>Inputs</a:t>
          </a:r>
        </a:p>
      </dgm:t>
    </dgm:pt>
    <dgm:pt modelId="{483F036E-C3DE-4452-9BB8-BBC80447987F}" type="parTrans" cxnId="{C03270D8-B0FD-4778-9AB7-14E57FBDF0C7}">
      <dgm:prSet/>
      <dgm:spPr/>
      <dgm:t>
        <a:bodyPr/>
        <a:lstStyle/>
        <a:p>
          <a:endParaRPr lang="en-GB" sz="1200"/>
        </a:p>
      </dgm:t>
    </dgm:pt>
    <dgm:pt modelId="{367AF674-CF7D-48B2-9F50-9D67DD99CDF3}" type="sibTrans" cxnId="{C03270D8-B0FD-4778-9AB7-14E57FBDF0C7}">
      <dgm:prSet custT="1"/>
      <dgm:spPr/>
      <dgm:t>
        <a:bodyPr/>
        <a:lstStyle/>
        <a:p>
          <a:endParaRPr lang="en-GB" sz="1200"/>
        </a:p>
      </dgm:t>
    </dgm:pt>
    <dgm:pt modelId="{9FF25378-99DA-4744-929A-3B0D7E9AC58E}">
      <dgm:prSet phldrT="[Text]" custT="1"/>
      <dgm:spPr/>
      <dgm:t>
        <a:bodyPr/>
        <a:lstStyle/>
        <a:p>
          <a:r>
            <a:rPr lang="en-GB" sz="1600" dirty="0"/>
            <a:t>Critical reflection</a:t>
          </a:r>
        </a:p>
      </dgm:t>
    </dgm:pt>
    <dgm:pt modelId="{930081A5-F60E-4DE6-AD4C-66E2D5A11CFA}" type="parTrans" cxnId="{FB2205F9-DBE1-4229-A7ED-4DE58B1F1918}">
      <dgm:prSet/>
      <dgm:spPr/>
      <dgm:t>
        <a:bodyPr/>
        <a:lstStyle/>
        <a:p>
          <a:endParaRPr lang="en-GB"/>
        </a:p>
      </dgm:t>
    </dgm:pt>
    <dgm:pt modelId="{CD0B7702-3A51-4494-815B-6CB55F6BB3DF}" type="sibTrans" cxnId="{FB2205F9-DBE1-4229-A7ED-4DE58B1F1918}">
      <dgm:prSet/>
      <dgm:spPr/>
      <dgm:t>
        <a:bodyPr/>
        <a:lstStyle/>
        <a:p>
          <a:endParaRPr lang="en-GB"/>
        </a:p>
      </dgm:t>
    </dgm:pt>
    <dgm:pt modelId="{53D3EC2A-EF6D-4409-BA0C-2998CDC8B49C}" type="pres">
      <dgm:prSet presAssocID="{E9337D4A-DAA3-4C7A-AB23-311AD1DD456A}" presName="cycle" presStyleCnt="0">
        <dgm:presLayoutVars>
          <dgm:dir/>
          <dgm:resizeHandles val="exact"/>
        </dgm:presLayoutVars>
      </dgm:prSet>
      <dgm:spPr/>
    </dgm:pt>
    <dgm:pt modelId="{6AE3BB96-A4CF-4BEA-B027-200E8F4855DF}" type="pres">
      <dgm:prSet presAssocID="{F537B67A-E3AD-4B32-AF75-5597AF5753CA}" presName="node" presStyleLbl="node1" presStyleIdx="0" presStyleCnt="6" custScaleX="99537" custScaleY="60613" custRadScaleRad="129739" custRadScaleInc="-21688">
        <dgm:presLayoutVars>
          <dgm:bulletEnabled val="1"/>
        </dgm:presLayoutVars>
      </dgm:prSet>
      <dgm:spPr/>
    </dgm:pt>
    <dgm:pt modelId="{1A48E53E-B8A1-452F-B195-4FAAC8324F0C}" type="pres">
      <dgm:prSet presAssocID="{CA2CFE95-AA00-44F7-AB61-DC1AB5E1463D}" presName="sibTrans" presStyleLbl="sibTrans2D1" presStyleIdx="0" presStyleCnt="6" custAng="21462134" custScaleX="66917" custScaleY="59090" custLinFactNeighborX="-25057" custLinFactNeighborY="-25587"/>
      <dgm:spPr/>
    </dgm:pt>
    <dgm:pt modelId="{F8E8C136-65EC-4861-AD7B-5143ABE32EAF}" type="pres">
      <dgm:prSet presAssocID="{CA2CFE95-AA00-44F7-AB61-DC1AB5E1463D}" presName="connectorText" presStyleLbl="sibTrans2D1" presStyleIdx="0" presStyleCnt="6"/>
      <dgm:spPr/>
    </dgm:pt>
    <dgm:pt modelId="{535793E8-A7EA-4655-82ED-2DEF6EB1CB80}" type="pres">
      <dgm:prSet presAssocID="{7F78EB93-DAFA-4279-B3F3-01351579EEB9}" presName="node" presStyleLbl="node1" presStyleIdx="1" presStyleCnt="6" custScaleX="111033" custScaleY="52608" custRadScaleRad="238641" custRadScaleInc="8362">
        <dgm:presLayoutVars>
          <dgm:bulletEnabled val="1"/>
        </dgm:presLayoutVars>
      </dgm:prSet>
      <dgm:spPr/>
    </dgm:pt>
    <dgm:pt modelId="{202F376A-C467-4045-8640-C78AEFD44895}" type="pres">
      <dgm:prSet presAssocID="{D9F38BC5-0C74-425E-B98C-CE05D8081013}" presName="sibTrans" presStyleLbl="sibTrans2D1" presStyleIdx="1" presStyleCnt="6"/>
      <dgm:spPr/>
    </dgm:pt>
    <dgm:pt modelId="{D382E356-56F4-4F35-8C95-EADA337A7126}" type="pres">
      <dgm:prSet presAssocID="{D9F38BC5-0C74-425E-B98C-CE05D8081013}" presName="connectorText" presStyleLbl="sibTrans2D1" presStyleIdx="1" presStyleCnt="6"/>
      <dgm:spPr/>
    </dgm:pt>
    <dgm:pt modelId="{BEC5DD59-3BAE-40BD-9122-A28DF74DFA2A}" type="pres">
      <dgm:prSet presAssocID="{9B7732DE-C319-43EE-9A42-FF567C6FCC42}" presName="node" presStyleLbl="node1" presStyleIdx="2" presStyleCnt="6" custScaleX="116172" custScaleY="57139" custRadScaleRad="239192" custRadScaleInc="-6733">
        <dgm:presLayoutVars>
          <dgm:bulletEnabled val="1"/>
        </dgm:presLayoutVars>
      </dgm:prSet>
      <dgm:spPr/>
    </dgm:pt>
    <dgm:pt modelId="{4F554AA6-3E7C-492E-A2B5-A37EE2D27916}" type="pres">
      <dgm:prSet presAssocID="{8DC7D815-82D6-4188-8AC7-7BFB90BA729C}" presName="sibTrans" presStyleLbl="sibTrans2D1" presStyleIdx="2" presStyleCnt="6" custScaleX="136549" custScaleY="242147" custLinFactNeighborX="-2473" custLinFactNeighborY="42676"/>
      <dgm:spPr/>
    </dgm:pt>
    <dgm:pt modelId="{8EA50B50-89CF-4AEC-BAEE-20AB12D96A45}" type="pres">
      <dgm:prSet presAssocID="{8DC7D815-82D6-4188-8AC7-7BFB90BA729C}" presName="connectorText" presStyleLbl="sibTrans2D1" presStyleIdx="2" presStyleCnt="6"/>
      <dgm:spPr/>
    </dgm:pt>
    <dgm:pt modelId="{97DC678D-EC12-42CF-9C92-A196B65298DE}" type="pres">
      <dgm:prSet presAssocID="{4973271A-E3C1-4C9E-A15B-CD8CB3D35869}" presName="node" presStyleLbl="node1" presStyleIdx="3" presStyleCnt="6" custScaleX="101044" custScaleY="58807" custRadScaleRad="230952" custRadScaleInc="85125">
        <dgm:presLayoutVars>
          <dgm:bulletEnabled val="1"/>
        </dgm:presLayoutVars>
      </dgm:prSet>
      <dgm:spPr/>
    </dgm:pt>
    <dgm:pt modelId="{DE76B4EC-D45D-477D-B382-EEC522392D37}" type="pres">
      <dgm:prSet presAssocID="{A8CBE598-89B2-44E2-A5F6-5E99DFAA6AD8}" presName="sibTrans" presStyleLbl="sibTrans2D1" presStyleIdx="3" presStyleCnt="6"/>
      <dgm:spPr/>
    </dgm:pt>
    <dgm:pt modelId="{B8E88B30-ED7F-4BE5-A0E1-CBBA4DF591C9}" type="pres">
      <dgm:prSet presAssocID="{A8CBE598-89B2-44E2-A5F6-5E99DFAA6AD8}" presName="connectorText" presStyleLbl="sibTrans2D1" presStyleIdx="3" presStyleCnt="6"/>
      <dgm:spPr/>
    </dgm:pt>
    <dgm:pt modelId="{22C8375C-E04B-4624-B0C0-E36667920DAE}" type="pres">
      <dgm:prSet presAssocID="{4ACB34DD-2E91-4465-8417-2D83A729B52B}" presName="node" presStyleLbl="node1" presStyleIdx="4" presStyleCnt="6" custScaleX="72921" custScaleY="59354" custRadScaleRad="244839" custRadScaleInc="8919">
        <dgm:presLayoutVars>
          <dgm:bulletEnabled val="1"/>
        </dgm:presLayoutVars>
      </dgm:prSet>
      <dgm:spPr/>
    </dgm:pt>
    <dgm:pt modelId="{10F8E4D5-1B55-480D-B83B-3350A431378F}" type="pres">
      <dgm:prSet presAssocID="{367AF674-CF7D-48B2-9F50-9D67DD99CDF3}" presName="sibTrans" presStyleLbl="sibTrans2D1" presStyleIdx="4" presStyleCnt="6" custAng="21449454" custLinFactNeighborX="-18572" custLinFactNeighborY="-61393"/>
      <dgm:spPr/>
    </dgm:pt>
    <dgm:pt modelId="{5423BFB2-4F2B-4AE7-908B-A1FF4C392529}" type="pres">
      <dgm:prSet presAssocID="{367AF674-CF7D-48B2-9F50-9D67DD99CDF3}" presName="connectorText" presStyleLbl="sibTrans2D1" presStyleIdx="4" presStyleCnt="6"/>
      <dgm:spPr/>
    </dgm:pt>
    <dgm:pt modelId="{52F6B480-C8C4-426E-B56C-5FABC9FA2FFC}" type="pres">
      <dgm:prSet presAssocID="{9FF25378-99DA-4744-929A-3B0D7E9AC58E}" presName="node" presStyleLbl="node1" presStyleIdx="5" presStyleCnt="6" custScaleX="85416" custScaleY="50808" custRadScaleRad="222597" custRadScaleInc="-28511">
        <dgm:presLayoutVars>
          <dgm:bulletEnabled val="1"/>
        </dgm:presLayoutVars>
      </dgm:prSet>
      <dgm:spPr/>
    </dgm:pt>
    <dgm:pt modelId="{FEB60903-7473-44BE-BEF2-F347E99C69CE}" type="pres">
      <dgm:prSet presAssocID="{CD0B7702-3A51-4494-815B-6CB55F6BB3DF}" presName="sibTrans" presStyleLbl="sibTrans2D1" presStyleIdx="5" presStyleCnt="6" custLinFactNeighborX="7551" custLinFactNeighborY="57982"/>
      <dgm:spPr/>
    </dgm:pt>
    <dgm:pt modelId="{34761C71-871D-4F9E-B896-510899AC9C24}" type="pres">
      <dgm:prSet presAssocID="{CD0B7702-3A51-4494-815B-6CB55F6BB3DF}" presName="connectorText" presStyleLbl="sibTrans2D1" presStyleIdx="5" presStyleCnt="6"/>
      <dgm:spPr/>
    </dgm:pt>
  </dgm:ptLst>
  <dgm:cxnLst>
    <dgm:cxn modelId="{FE2B5C13-34D1-4296-BD45-D495C6EE244E}" type="presOf" srcId="{367AF674-CF7D-48B2-9F50-9D67DD99CDF3}" destId="{5423BFB2-4F2B-4AE7-908B-A1FF4C392529}" srcOrd="1" destOrd="0" presId="urn:microsoft.com/office/officeart/2005/8/layout/cycle2"/>
    <dgm:cxn modelId="{9F30B81C-E71D-431F-AB56-99DD0AEFE0F4}" srcId="{E9337D4A-DAA3-4C7A-AB23-311AD1DD456A}" destId="{7F78EB93-DAFA-4279-B3F3-01351579EEB9}" srcOrd="1" destOrd="0" parTransId="{5D4029E1-7A5A-4671-99B4-83D3EBE28197}" sibTransId="{D9F38BC5-0C74-425E-B98C-CE05D8081013}"/>
    <dgm:cxn modelId="{9F4CFC1E-AD7D-4672-AF1B-F24F3F844575}" type="presOf" srcId="{CD0B7702-3A51-4494-815B-6CB55F6BB3DF}" destId="{FEB60903-7473-44BE-BEF2-F347E99C69CE}" srcOrd="0" destOrd="0" presId="urn:microsoft.com/office/officeart/2005/8/layout/cycle2"/>
    <dgm:cxn modelId="{FD7CD931-A082-4F7E-82D5-F00F24583048}" type="presOf" srcId="{367AF674-CF7D-48B2-9F50-9D67DD99CDF3}" destId="{10F8E4D5-1B55-480D-B83B-3350A431378F}" srcOrd="0" destOrd="0" presId="urn:microsoft.com/office/officeart/2005/8/layout/cycle2"/>
    <dgm:cxn modelId="{C4D7E93D-5E90-490E-A7A9-F803C4B1B113}" type="presOf" srcId="{CA2CFE95-AA00-44F7-AB61-DC1AB5E1463D}" destId="{1A48E53E-B8A1-452F-B195-4FAAC8324F0C}" srcOrd="0" destOrd="0" presId="urn:microsoft.com/office/officeart/2005/8/layout/cycle2"/>
    <dgm:cxn modelId="{2AFB4F64-68D5-46DF-B474-CA0B7E494988}" type="presOf" srcId="{4973271A-E3C1-4C9E-A15B-CD8CB3D35869}" destId="{97DC678D-EC12-42CF-9C92-A196B65298DE}" srcOrd="0" destOrd="0" presId="urn:microsoft.com/office/officeart/2005/8/layout/cycle2"/>
    <dgm:cxn modelId="{DFC1AD64-7279-462B-93CF-D6FB0B786FB4}" type="presOf" srcId="{8DC7D815-82D6-4188-8AC7-7BFB90BA729C}" destId="{8EA50B50-89CF-4AEC-BAEE-20AB12D96A45}" srcOrd="1" destOrd="0" presId="urn:microsoft.com/office/officeart/2005/8/layout/cycle2"/>
    <dgm:cxn modelId="{87CDBD66-7FAF-4810-8572-4F89C426659D}" type="presOf" srcId="{A8CBE598-89B2-44E2-A5F6-5E99DFAA6AD8}" destId="{B8E88B30-ED7F-4BE5-A0E1-CBBA4DF591C9}" srcOrd="1" destOrd="0" presId="urn:microsoft.com/office/officeart/2005/8/layout/cycle2"/>
    <dgm:cxn modelId="{65036448-EB68-444F-983C-B941815FB2CB}" type="presOf" srcId="{CA2CFE95-AA00-44F7-AB61-DC1AB5E1463D}" destId="{F8E8C136-65EC-4861-AD7B-5143ABE32EAF}" srcOrd="1" destOrd="0" presId="urn:microsoft.com/office/officeart/2005/8/layout/cycle2"/>
    <dgm:cxn modelId="{162AC16A-E8AC-48BF-BAC4-C771308E47DB}" type="presOf" srcId="{F537B67A-E3AD-4B32-AF75-5597AF5753CA}" destId="{6AE3BB96-A4CF-4BEA-B027-200E8F4855DF}" srcOrd="0" destOrd="0" presId="urn:microsoft.com/office/officeart/2005/8/layout/cycle2"/>
    <dgm:cxn modelId="{4A3FD26A-037F-4C4D-8932-D324C860FDA0}" type="presOf" srcId="{A8CBE598-89B2-44E2-A5F6-5E99DFAA6AD8}" destId="{DE76B4EC-D45D-477D-B382-EEC522392D37}" srcOrd="0" destOrd="0" presId="urn:microsoft.com/office/officeart/2005/8/layout/cycle2"/>
    <dgm:cxn modelId="{6907EA4B-2BA1-4070-846A-B0C2AF44F99E}" type="presOf" srcId="{9FF25378-99DA-4744-929A-3B0D7E9AC58E}" destId="{52F6B480-C8C4-426E-B56C-5FABC9FA2FFC}" srcOrd="0" destOrd="0" presId="urn:microsoft.com/office/officeart/2005/8/layout/cycle2"/>
    <dgm:cxn modelId="{979BFC6D-5F01-4066-A7EC-B15CDC563D73}" type="presOf" srcId="{4ACB34DD-2E91-4465-8417-2D83A729B52B}" destId="{22C8375C-E04B-4624-B0C0-E36667920DAE}" srcOrd="0" destOrd="0" presId="urn:microsoft.com/office/officeart/2005/8/layout/cycle2"/>
    <dgm:cxn modelId="{B1C56E71-9DC4-4376-AB45-C150B83128B9}" type="presOf" srcId="{9B7732DE-C319-43EE-9A42-FF567C6FCC42}" destId="{BEC5DD59-3BAE-40BD-9122-A28DF74DFA2A}" srcOrd="0" destOrd="0" presId="urn:microsoft.com/office/officeart/2005/8/layout/cycle2"/>
    <dgm:cxn modelId="{35BC097E-8E62-45FF-B64D-BA069441D6AD}" srcId="{E9337D4A-DAA3-4C7A-AB23-311AD1DD456A}" destId="{9B7732DE-C319-43EE-9A42-FF567C6FCC42}" srcOrd="2" destOrd="0" parTransId="{0A741120-378B-41FE-85F9-B518329D64C9}" sibTransId="{8DC7D815-82D6-4188-8AC7-7BFB90BA729C}"/>
    <dgm:cxn modelId="{DF366B8A-BF1B-415A-B918-485F3110836C}" type="presOf" srcId="{7F78EB93-DAFA-4279-B3F3-01351579EEB9}" destId="{535793E8-A7EA-4655-82ED-2DEF6EB1CB80}" srcOrd="0" destOrd="0" presId="urn:microsoft.com/office/officeart/2005/8/layout/cycle2"/>
    <dgm:cxn modelId="{25C30791-9EEC-4834-9D42-840D07D3B855}" srcId="{E9337D4A-DAA3-4C7A-AB23-311AD1DD456A}" destId="{F537B67A-E3AD-4B32-AF75-5597AF5753CA}" srcOrd="0" destOrd="0" parTransId="{957818DF-9F54-49CF-AC5A-E71D948F60B4}" sibTransId="{CA2CFE95-AA00-44F7-AB61-DC1AB5E1463D}"/>
    <dgm:cxn modelId="{01F7F49F-4900-4026-B77A-C102C5D40FE0}" type="presOf" srcId="{E9337D4A-DAA3-4C7A-AB23-311AD1DD456A}" destId="{53D3EC2A-EF6D-4409-BA0C-2998CDC8B49C}" srcOrd="0" destOrd="0" presId="urn:microsoft.com/office/officeart/2005/8/layout/cycle2"/>
    <dgm:cxn modelId="{C4A294CB-5579-49E0-A61B-6EEA0E1C6BDD}" type="presOf" srcId="{D9F38BC5-0C74-425E-B98C-CE05D8081013}" destId="{202F376A-C467-4045-8640-C78AEFD44895}" srcOrd="0" destOrd="0" presId="urn:microsoft.com/office/officeart/2005/8/layout/cycle2"/>
    <dgm:cxn modelId="{72869BCB-5BA2-47A9-850C-CEFDB3B8A7DC}" srcId="{E9337D4A-DAA3-4C7A-AB23-311AD1DD456A}" destId="{4973271A-E3C1-4C9E-A15B-CD8CB3D35869}" srcOrd="3" destOrd="0" parTransId="{D85FB59E-E57E-4C76-8E6F-F8502DC98A00}" sibTransId="{A8CBE598-89B2-44E2-A5F6-5E99DFAA6AD8}"/>
    <dgm:cxn modelId="{0113F7D0-6C80-49A0-8C9B-2ECC16903911}" type="presOf" srcId="{8DC7D815-82D6-4188-8AC7-7BFB90BA729C}" destId="{4F554AA6-3E7C-492E-A2B5-A37EE2D27916}" srcOrd="0" destOrd="0" presId="urn:microsoft.com/office/officeart/2005/8/layout/cycle2"/>
    <dgm:cxn modelId="{C03270D8-B0FD-4778-9AB7-14E57FBDF0C7}" srcId="{E9337D4A-DAA3-4C7A-AB23-311AD1DD456A}" destId="{4ACB34DD-2E91-4465-8417-2D83A729B52B}" srcOrd="4" destOrd="0" parTransId="{483F036E-C3DE-4452-9BB8-BBC80447987F}" sibTransId="{367AF674-CF7D-48B2-9F50-9D67DD99CDF3}"/>
    <dgm:cxn modelId="{F25317D9-3895-4975-9B7E-68F88D423416}" type="presOf" srcId="{CD0B7702-3A51-4494-815B-6CB55F6BB3DF}" destId="{34761C71-871D-4F9E-B896-510899AC9C24}" srcOrd="1" destOrd="0" presId="urn:microsoft.com/office/officeart/2005/8/layout/cycle2"/>
    <dgm:cxn modelId="{9AE629EC-BF1F-46B3-890E-EEBA0F6EE0F4}" type="presOf" srcId="{D9F38BC5-0C74-425E-B98C-CE05D8081013}" destId="{D382E356-56F4-4F35-8C95-EADA337A7126}" srcOrd="1" destOrd="0" presId="urn:microsoft.com/office/officeart/2005/8/layout/cycle2"/>
    <dgm:cxn modelId="{FB2205F9-DBE1-4229-A7ED-4DE58B1F1918}" srcId="{E9337D4A-DAA3-4C7A-AB23-311AD1DD456A}" destId="{9FF25378-99DA-4744-929A-3B0D7E9AC58E}" srcOrd="5" destOrd="0" parTransId="{930081A5-F60E-4DE6-AD4C-66E2D5A11CFA}" sibTransId="{CD0B7702-3A51-4494-815B-6CB55F6BB3DF}"/>
    <dgm:cxn modelId="{47D3C650-F605-48F8-A74A-E41D721A9F0A}" type="presParOf" srcId="{53D3EC2A-EF6D-4409-BA0C-2998CDC8B49C}" destId="{6AE3BB96-A4CF-4BEA-B027-200E8F4855DF}" srcOrd="0" destOrd="0" presId="urn:microsoft.com/office/officeart/2005/8/layout/cycle2"/>
    <dgm:cxn modelId="{EAD648CA-08BD-4D2B-9530-DB32841F59FF}" type="presParOf" srcId="{53D3EC2A-EF6D-4409-BA0C-2998CDC8B49C}" destId="{1A48E53E-B8A1-452F-B195-4FAAC8324F0C}" srcOrd="1" destOrd="0" presId="urn:microsoft.com/office/officeart/2005/8/layout/cycle2"/>
    <dgm:cxn modelId="{3EDF30F4-E91F-46B3-9413-CC2556BDAAA2}" type="presParOf" srcId="{1A48E53E-B8A1-452F-B195-4FAAC8324F0C}" destId="{F8E8C136-65EC-4861-AD7B-5143ABE32EAF}" srcOrd="0" destOrd="0" presId="urn:microsoft.com/office/officeart/2005/8/layout/cycle2"/>
    <dgm:cxn modelId="{C674853B-C2B4-4413-BCF5-C37CEA45F76B}" type="presParOf" srcId="{53D3EC2A-EF6D-4409-BA0C-2998CDC8B49C}" destId="{535793E8-A7EA-4655-82ED-2DEF6EB1CB80}" srcOrd="2" destOrd="0" presId="urn:microsoft.com/office/officeart/2005/8/layout/cycle2"/>
    <dgm:cxn modelId="{20590099-3BB9-44E2-AF6E-12E518B21289}" type="presParOf" srcId="{53D3EC2A-EF6D-4409-BA0C-2998CDC8B49C}" destId="{202F376A-C467-4045-8640-C78AEFD44895}" srcOrd="3" destOrd="0" presId="urn:microsoft.com/office/officeart/2005/8/layout/cycle2"/>
    <dgm:cxn modelId="{0DE8C7C0-7BAE-4E90-8306-E4DAE361BB62}" type="presParOf" srcId="{202F376A-C467-4045-8640-C78AEFD44895}" destId="{D382E356-56F4-4F35-8C95-EADA337A7126}" srcOrd="0" destOrd="0" presId="urn:microsoft.com/office/officeart/2005/8/layout/cycle2"/>
    <dgm:cxn modelId="{2E9DCDBA-8FE9-4890-9B8C-6803496823CA}" type="presParOf" srcId="{53D3EC2A-EF6D-4409-BA0C-2998CDC8B49C}" destId="{BEC5DD59-3BAE-40BD-9122-A28DF74DFA2A}" srcOrd="4" destOrd="0" presId="urn:microsoft.com/office/officeart/2005/8/layout/cycle2"/>
    <dgm:cxn modelId="{095FCC45-4888-43F1-9A1C-F1B3A48400C3}" type="presParOf" srcId="{53D3EC2A-EF6D-4409-BA0C-2998CDC8B49C}" destId="{4F554AA6-3E7C-492E-A2B5-A37EE2D27916}" srcOrd="5" destOrd="0" presId="urn:microsoft.com/office/officeart/2005/8/layout/cycle2"/>
    <dgm:cxn modelId="{9C210501-896B-4773-A5FC-4422FE98664E}" type="presParOf" srcId="{4F554AA6-3E7C-492E-A2B5-A37EE2D27916}" destId="{8EA50B50-89CF-4AEC-BAEE-20AB12D96A45}" srcOrd="0" destOrd="0" presId="urn:microsoft.com/office/officeart/2005/8/layout/cycle2"/>
    <dgm:cxn modelId="{D6A13A7D-8ED1-406E-AAF9-60E99056660C}" type="presParOf" srcId="{53D3EC2A-EF6D-4409-BA0C-2998CDC8B49C}" destId="{97DC678D-EC12-42CF-9C92-A196B65298DE}" srcOrd="6" destOrd="0" presId="urn:microsoft.com/office/officeart/2005/8/layout/cycle2"/>
    <dgm:cxn modelId="{6B148CCF-6AE7-45D6-B146-7F771AE26BC4}" type="presParOf" srcId="{53D3EC2A-EF6D-4409-BA0C-2998CDC8B49C}" destId="{DE76B4EC-D45D-477D-B382-EEC522392D37}" srcOrd="7" destOrd="0" presId="urn:microsoft.com/office/officeart/2005/8/layout/cycle2"/>
    <dgm:cxn modelId="{30BD8F70-124E-46C2-BA81-ED96E2A061FA}" type="presParOf" srcId="{DE76B4EC-D45D-477D-B382-EEC522392D37}" destId="{B8E88B30-ED7F-4BE5-A0E1-CBBA4DF591C9}" srcOrd="0" destOrd="0" presId="urn:microsoft.com/office/officeart/2005/8/layout/cycle2"/>
    <dgm:cxn modelId="{24F26C6C-7EDD-485B-A295-41CB05C9067C}" type="presParOf" srcId="{53D3EC2A-EF6D-4409-BA0C-2998CDC8B49C}" destId="{22C8375C-E04B-4624-B0C0-E36667920DAE}" srcOrd="8" destOrd="0" presId="urn:microsoft.com/office/officeart/2005/8/layout/cycle2"/>
    <dgm:cxn modelId="{629F8715-E23F-4361-B7AD-C5ABBC7E36EB}" type="presParOf" srcId="{53D3EC2A-EF6D-4409-BA0C-2998CDC8B49C}" destId="{10F8E4D5-1B55-480D-B83B-3350A431378F}" srcOrd="9" destOrd="0" presId="urn:microsoft.com/office/officeart/2005/8/layout/cycle2"/>
    <dgm:cxn modelId="{80C4B980-E7C6-4404-89E9-68F926A2E196}" type="presParOf" srcId="{10F8E4D5-1B55-480D-B83B-3350A431378F}" destId="{5423BFB2-4F2B-4AE7-908B-A1FF4C392529}" srcOrd="0" destOrd="0" presId="urn:microsoft.com/office/officeart/2005/8/layout/cycle2"/>
    <dgm:cxn modelId="{C1CE3F52-F771-4331-AB90-385926E8FE9E}" type="presParOf" srcId="{53D3EC2A-EF6D-4409-BA0C-2998CDC8B49C}" destId="{52F6B480-C8C4-426E-B56C-5FABC9FA2FFC}" srcOrd="10" destOrd="0" presId="urn:microsoft.com/office/officeart/2005/8/layout/cycle2"/>
    <dgm:cxn modelId="{D107F578-AD10-4BB6-BC78-FBF31482A5AE}" type="presParOf" srcId="{53D3EC2A-EF6D-4409-BA0C-2998CDC8B49C}" destId="{FEB60903-7473-44BE-BEF2-F347E99C69CE}" srcOrd="11" destOrd="0" presId="urn:microsoft.com/office/officeart/2005/8/layout/cycle2"/>
    <dgm:cxn modelId="{A73DDE3B-D3EB-4D45-92FD-8C2EA2A507EB}" type="presParOf" srcId="{FEB60903-7473-44BE-BEF2-F347E99C69CE}" destId="{34761C71-871D-4F9E-B896-510899AC9C2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92F339-0650-409F-964D-D99CFDFA866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2937BA30-86E3-40E9-B973-C8A056F8333D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My research</a:t>
          </a:r>
        </a:p>
        <a:p>
          <a:pPr algn="ctr"/>
          <a:endParaRPr lang="en-GB" sz="500" dirty="0"/>
        </a:p>
      </dgm:t>
    </dgm:pt>
    <dgm:pt modelId="{4D0E1C4E-B8B6-41DD-A408-4846DDF118A5}" type="parTrans" cxnId="{EF12E630-E42B-4290-A8B2-411647919A38}">
      <dgm:prSet/>
      <dgm:spPr/>
      <dgm:t>
        <a:bodyPr/>
        <a:lstStyle/>
        <a:p>
          <a:endParaRPr lang="en-GB"/>
        </a:p>
      </dgm:t>
    </dgm:pt>
    <dgm:pt modelId="{464D6D44-9272-4384-B084-2CC65AAEA6AB}" type="sibTrans" cxnId="{EF12E630-E42B-4290-A8B2-411647919A38}">
      <dgm:prSet/>
      <dgm:spPr/>
      <dgm:t>
        <a:bodyPr/>
        <a:lstStyle/>
        <a:p>
          <a:endParaRPr lang="en-GB"/>
        </a:p>
      </dgm:t>
    </dgm:pt>
    <dgm:pt modelId="{1BDD4E19-4FC9-4FB4-8F62-45C346881B4E}">
      <dgm:prSet phldrT="[Text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n-GB" sz="2000" b="1" dirty="0"/>
            <a:t>Policy Development</a:t>
          </a:r>
        </a:p>
      </dgm:t>
    </dgm:pt>
    <dgm:pt modelId="{B1202C41-C451-4706-ACDD-FC9A6BE36AE0}" type="parTrans" cxnId="{819FAF30-00FD-4AF3-B0BF-B2E4180D7CC4}">
      <dgm:prSet/>
      <dgm:spPr/>
      <dgm:t>
        <a:bodyPr/>
        <a:lstStyle/>
        <a:p>
          <a:endParaRPr lang="en-GB"/>
        </a:p>
      </dgm:t>
    </dgm:pt>
    <dgm:pt modelId="{B9F755CA-AC2E-4752-BDEE-73B921EF8E56}" type="sibTrans" cxnId="{819FAF30-00FD-4AF3-B0BF-B2E4180D7CC4}">
      <dgm:prSet/>
      <dgm:spPr/>
      <dgm:t>
        <a:bodyPr/>
        <a:lstStyle/>
        <a:p>
          <a:endParaRPr lang="en-GB"/>
        </a:p>
      </dgm:t>
    </dgm:pt>
    <dgm:pt modelId="{E95630FA-11F5-42A7-A9E2-0EC790FBDCEE}">
      <dgm:prSet phldrT="[Text]" custT="1"/>
      <dgm:spPr>
        <a:solidFill>
          <a:srgbClr val="C00000">
            <a:alpha val="5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Recruitment and Retention</a:t>
          </a:r>
        </a:p>
      </dgm:t>
    </dgm:pt>
    <dgm:pt modelId="{518182AF-924C-4653-8E79-62C1FEB592EE}" type="parTrans" cxnId="{CC663151-AE1F-4A12-BBC0-6EB63623A8D1}">
      <dgm:prSet/>
      <dgm:spPr/>
      <dgm:t>
        <a:bodyPr/>
        <a:lstStyle/>
        <a:p>
          <a:endParaRPr lang="en-GB"/>
        </a:p>
      </dgm:t>
    </dgm:pt>
    <dgm:pt modelId="{D33E51F4-D454-45D8-8886-ACC25D0AF335}" type="sibTrans" cxnId="{CC663151-AE1F-4A12-BBC0-6EB63623A8D1}">
      <dgm:prSet/>
      <dgm:spPr/>
      <dgm:t>
        <a:bodyPr/>
        <a:lstStyle/>
        <a:p>
          <a:endParaRPr lang="en-GB"/>
        </a:p>
      </dgm:t>
    </dgm:pt>
    <dgm:pt modelId="{84C9883B-320C-411A-8B2A-5D333FA787F9}" type="pres">
      <dgm:prSet presAssocID="{9892F339-0650-409F-964D-D99CFDFA8664}" presName="compositeShape" presStyleCnt="0">
        <dgm:presLayoutVars>
          <dgm:chMax val="7"/>
          <dgm:dir/>
          <dgm:resizeHandles val="exact"/>
        </dgm:presLayoutVars>
      </dgm:prSet>
      <dgm:spPr/>
    </dgm:pt>
    <dgm:pt modelId="{CBE1515C-1AA0-4E0B-A9D4-16DEA0D4915B}" type="pres">
      <dgm:prSet presAssocID="{2937BA30-86E3-40E9-B973-C8A056F8333D}" presName="circ1" presStyleLbl="vennNode1" presStyleIdx="0" presStyleCnt="3" custLinFactNeighborY="-6736"/>
      <dgm:spPr/>
    </dgm:pt>
    <dgm:pt modelId="{0359ADF0-4B83-4C6F-ABDF-7B9D0ACE7496}" type="pres">
      <dgm:prSet presAssocID="{2937BA30-86E3-40E9-B973-C8A056F8333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C04F54-AFCD-470E-A5F9-3D5ED1D2667D}" type="pres">
      <dgm:prSet presAssocID="{1BDD4E19-4FC9-4FB4-8F62-45C346881B4E}" presName="circ2" presStyleLbl="vennNode1" presStyleIdx="1" presStyleCnt="3"/>
      <dgm:spPr/>
    </dgm:pt>
    <dgm:pt modelId="{B4931A2C-AD11-40F7-81AA-E5206468DA7C}" type="pres">
      <dgm:prSet presAssocID="{1BDD4E19-4FC9-4FB4-8F62-45C346881B4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DFCE9F-E688-4437-B361-27AC90B7B8D1}" type="pres">
      <dgm:prSet presAssocID="{E95630FA-11F5-42A7-A9E2-0EC790FBDCEE}" presName="circ3" presStyleLbl="vennNode1" presStyleIdx="2" presStyleCnt="3" custLinFactNeighborX="808" custLinFactNeighborY="665"/>
      <dgm:spPr/>
    </dgm:pt>
    <dgm:pt modelId="{5E1E110A-541A-40F5-B8D8-64571FFB2D79}" type="pres">
      <dgm:prSet presAssocID="{E95630FA-11F5-42A7-A9E2-0EC790FBDCE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F43B03-FC07-4071-B4D5-EEBCA83ED38B}" type="presOf" srcId="{9892F339-0650-409F-964D-D99CFDFA8664}" destId="{84C9883B-320C-411A-8B2A-5D333FA787F9}" srcOrd="0" destOrd="0" presId="urn:microsoft.com/office/officeart/2005/8/layout/venn1"/>
    <dgm:cxn modelId="{5248EB0E-98E7-4290-86E1-6747ADD90E14}" type="presOf" srcId="{1BDD4E19-4FC9-4FB4-8F62-45C346881B4E}" destId="{BCC04F54-AFCD-470E-A5F9-3D5ED1D2667D}" srcOrd="0" destOrd="0" presId="urn:microsoft.com/office/officeart/2005/8/layout/venn1"/>
    <dgm:cxn modelId="{2BDB6D1F-EE53-4292-A7D4-382EDB2365EF}" type="presOf" srcId="{E95630FA-11F5-42A7-A9E2-0EC790FBDCEE}" destId="{9CDFCE9F-E688-4437-B361-27AC90B7B8D1}" srcOrd="0" destOrd="0" presId="urn:microsoft.com/office/officeart/2005/8/layout/venn1"/>
    <dgm:cxn modelId="{819FAF30-00FD-4AF3-B0BF-B2E4180D7CC4}" srcId="{9892F339-0650-409F-964D-D99CFDFA8664}" destId="{1BDD4E19-4FC9-4FB4-8F62-45C346881B4E}" srcOrd="1" destOrd="0" parTransId="{B1202C41-C451-4706-ACDD-FC9A6BE36AE0}" sibTransId="{B9F755CA-AC2E-4752-BDEE-73B921EF8E56}"/>
    <dgm:cxn modelId="{EF12E630-E42B-4290-A8B2-411647919A38}" srcId="{9892F339-0650-409F-964D-D99CFDFA8664}" destId="{2937BA30-86E3-40E9-B973-C8A056F8333D}" srcOrd="0" destOrd="0" parTransId="{4D0E1C4E-B8B6-41DD-A408-4846DDF118A5}" sibTransId="{464D6D44-9272-4384-B084-2CC65AAEA6AB}"/>
    <dgm:cxn modelId="{5511AC5F-7264-46CC-BE0E-EEB99BF62411}" type="presOf" srcId="{1BDD4E19-4FC9-4FB4-8F62-45C346881B4E}" destId="{B4931A2C-AD11-40F7-81AA-E5206468DA7C}" srcOrd="1" destOrd="0" presId="urn:microsoft.com/office/officeart/2005/8/layout/venn1"/>
    <dgm:cxn modelId="{CC663151-AE1F-4A12-BBC0-6EB63623A8D1}" srcId="{9892F339-0650-409F-964D-D99CFDFA8664}" destId="{E95630FA-11F5-42A7-A9E2-0EC790FBDCEE}" srcOrd="2" destOrd="0" parTransId="{518182AF-924C-4653-8E79-62C1FEB592EE}" sibTransId="{D33E51F4-D454-45D8-8886-ACC25D0AF335}"/>
    <dgm:cxn modelId="{BF415479-5301-46CC-9EA6-56F207C8396E}" type="presOf" srcId="{2937BA30-86E3-40E9-B973-C8A056F8333D}" destId="{CBE1515C-1AA0-4E0B-A9D4-16DEA0D4915B}" srcOrd="0" destOrd="0" presId="urn:microsoft.com/office/officeart/2005/8/layout/venn1"/>
    <dgm:cxn modelId="{396A1E91-6C07-467C-B797-7C121F4FCDE9}" type="presOf" srcId="{2937BA30-86E3-40E9-B973-C8A056F8333D}" destId="{0359ADF0-4B83-4C6F-ABDF-7B9D0ACE7496}" srcOrd="1" destOrd="0" presId="urn:microsoft.com/office/officeart/2005/8/layout/venn1"/>
    <dgm:cxn modelId="{2B4975D8-757C-4A44-B6D6-76880246960C}" type="presOf" srcId="{E95630FA-11F5-42A7-A9E2-0EC790FBDCEE}" destId="{5E1E110A-541A-40F5-B8D8-64571FFB2D79}" srcOrd="1" destOrd="0" presId="urn:microsoft.com/office/officeart/2005/8/layout/venn1"/>
    <dgm:cxn modelId="{23E3A1B7-33ED-47D6-A975-A8B14A8310FF}" type="presParOf" srcId="{84C9883B-320C-411A-8B2A-5D333FA787F9}" destId="{CBE1515C-1AA0-4E0B-A9D4-16DEA0D4915B}" srcOrd="0" destOrd="0" presId="urn:microsoft.com/office/officeart/2005/8/layout/venn1"/>
    <dgm:cxn modelId="{D940BCBA-9C02-42C7-B982-033CBA75E919}" type="presParOf" srcId="{84C9883B-320C-411A-8B2A-5D333FA787F9}" destId="{0359ADF0-4B83-4C6F-ABDF-7B9D0ACE7496}" srcOrd="1" destOrd="0" presId="urn:microsoft.com/office/officeart/2005/8/layout/venn1"/>
    <dgm:cxn modelId="{CB7AA35E-B2D2-45C4-809A-3A6AAA7AED68}" type="presParOf" srcId="{84C9883B-320C-411A-8B2A-5D333FA787F9}" destId="{BCC04F54-AFCD-470E-A5F9-3D5ED1D2667D}" srcOrd="2" destOrd="0" presId="urn:microsoft.com/office/officeart/2005/8/layout/venn1"/>
    <dgm:cxn modelId="{85AECA5F-1F86-4309-8CC6-4714E9734378}" type="presParOf" srcId="{84C9883B-320C-411A-8B2A-5D333FA787F9}" destId="{B4931A2C-AD11-40F7-81AA-E5206468DA7C}" srcOrd="3" destOrd="0" presId="urn:microsoft.com/office/officeart/2005/8/layout/venn1"/>
    <dgm:cxn modelId="{6E6F5474-7BBC-4D32-99A6-B6BB1E1C8495}" type="presParOf" srcId="{84C9883B-320C-411A-8B2A-5D333FA787F9}" destId="{9CDFCE9F-E688-4437-B361-27AC90B7B8D1}" srcOrd="4" destOrd="0" presId="urn:microsoft.com/office/officeart/2005/8/layout/venn1"/>
    <dgm:cxn modelId="{DFB309FB-A209-4CD7-A4F3-5F791957691D}" type="presParOf" srcId="{84C9883B-320C-411A-8B2A-5D333FA787F9}" destId="{5E1E110A-541A-40F5-B8D8-64571FFB2D7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92F339-0650-409F-964D-D99CFDFA866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2937BA30-86E3-40E9-B973-C8A056F8333D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My research</a:t>
          </a:r>
        </a:p>
        <a:p>
          <a:pPr algn="ctr"/>
          <a:endParaRPr lang="en-GB" sz="500" dirty="0"/>
        </a:p>
      </dgm:t>
    </dgm:pt>
    <dgm:pt modelId="{4D0E1C4E-B8B6-41DD-A408-4846DDF118A5}" type="parTrans" cxnId="{EF12E630-E42B-4290-A8B2-411647919A38}">
      <dgm:prSet/>
      <dgm:spPr/>
      <dgm:t>
        <a:bodyPr/>
        <a:lstStyle/>
        <a:p>
          <a:endParaRPr lang="en-GB"/>
        </a:p>
      </dgm:t>
    </dgm:pt>
    <dgm:pt modelId="{464D6D44-9272-4384-B084-2CC65AAEA6AB}" type="sibTrans" cxnId="{EF12E630-E42B-4290-A8B2-411647919A38}">
      <dgm:prSet/>
      <dgm:spPr/>
      <dgm:t>
        <a:bodyPr/>
        <a:lstStyle/>
        <a:p>
          <a:endParaRPr lang="en-GB"/>
        </a:p>
      </dgm:t>
    </dgm:pt>
    <dgm:pt modelId="{1BDD4E19-4FC9-4FB4-8F62-45C346881B4E}">
      <dgm:prSet phldrT="[Text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n-GB" sz="2000" b="1" dirty="0"/>
            <a:t>Policy Development</a:t>
          </a:r>
        </a:p>
      </dgm:t>
    </dgm:pt>
    <dgm:pt modelId="{B1202C41-C451-4706-ACDD-FC9A6BE36AE0}" type="parTrans" cxnId="{819FAF30-00FD-4AF3-B0BF-B2E4180D7CC4}">
      <dgm:prSet/>
      <dgm:spPr/>
      <dgm:t>
        <a:bodyPr/>
        <a:lstStyle/>
        <a:p>
          <a:endParaRPr lang="en-GB"/>
        </a:p>
      </dgm:t>
    </dgm:pt>
    <dgm:pt modelId="{B9F755CA-AC2E-4752-BDEE-73B921EF8E56}" type="sibTrans" cxnId="{819FAF30-00FD-4AF3-B0BF-B2E4180D7CC4}">
      <dgm:prSet/>
      <dgm:spPr/>
      <dgm:t>
        <a:bodyPr/>
        <a:lstStyle/>
        <a:p>
          <a:endParaRPr lang="en-GB"/>
        </a:p>
      </dgm:t>
    </dgm:pt>
    <dgm:pt modelId="{E95630FA-11F5-42A7-A9E2-0EC790FBDCEE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sz="2000" b="1" dirty="0"/>
            <a:t>Recruitment and Retention</a:t>
          </a:r>
        </a:p>
      </dgm:t>
    </dgm:pt>
    <dgm:pt modelId="{518182AF-924C-4653-8E79-62C1FEB592EE}" type="parTrans" cxnId="{CC663151-AE1F-4A12-BBC0-6EB63623A8D1}">
      <dgm:prSet/>
      <dgm:spPr/>
      <dgm:t>
        <a:bodyPr/>
        <a:lstStyle/>
        <a:p>
          <a:endParaRPr lang="en-GB"/>
        </a:p>
      </dgm:t>
    </dgm:pt>
    <dgm:pt modelId="{D33E51F4-D454-45D8-8886-ACC25D0AF335}" type="sibTrans" cxnId="{CC663151-AE1F-4A12-BBC0-6EB63623A8D1}">
      <dgm:prSet/>
      <dgm:spPr/>
      <dgm:t>
        <a:bodyPr/>
        <a:lstStyle/>
        <a:p>
          <a:endParaRPr lang="en-GB"/>
        </a:p>
      </dgm:t>
    </dgm:pt>
    <dgm:pt modelId="{84C9883B-320C-411A-8B2A-5D333FA787F9}" type="pres">
      <dgm:prSet presAssocID="{9892F339-0650-409F-964D-D99CFDFA8664}" presName="compositeShape" presStyleCnt="0">
        <dgm:presLayoutVars>
          <dgm:chMax val="7"/>
          <dgm:dir/>
          <dgm:resizeHandles val="exact"/>
        </dgm:presLayoutVars>
      </dgm:prSet>
      <dgm:spPr/>
    </dgm:pt>
    <dgm:pt modelId="{CBE1515C-1AA0-4E0B-A9D4-16DEA0D4915B}" type="pres">
      <dgm:prSet presAssocID="{2937BA30-86E3-40E9-B973-C8A056F8333D}" presName="circ1" presStyleLbl="vennNode1" presStyleIdx="0" presStyleCnt="3" custLinFactNeighborY="-6736"/>
      <dgm:spPr/>
    </dgm:pt>
    <dgm:pt modelId="{0359ADF0-4B83-4C6F-ABDF-7B9D0ACE7496}" type="pres">
      <dgm:prSet presAssocID="{2937BA30-86E3-40E9-B973-C8A056F8333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C04F54-AFCD-470E-A5F9-3D5ED1D2667D}" type="pres">
      <dgm:prSet presAssocID="{1BDD4E19-4FC9-4FB4-8F62-45C346881B4E}" presName="circ2" presStyleLbl="vennNode1" presStyleIdx="1" presStyleCnt="3"/>
      <dgm:spPr/>
    </dgm:pt>
    <dgm:pt modelId="{B4931A2C-AD11-40F7-81AA-E5206468DA7C}" type="pres">
      <dgm:prSet presAssocID="{1BDD4E19-4FC9-4FB4-8F62-45C346881B4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DFCE9F-E688-4437-B361-27AC90B7B8D1}" type="pres">
      <dgm:prSet presAssocID="{E95630FA-11F5-42A7-A9E2-0EC790FBDCEE}" presName="circ3" presStyleLbl="vennNode1" presStyleIdx="2" presStyleCnt="3" custLinFactNeighborX="808" custLinFactNeighborY="665"/>
      <dgm:spPr/>
    </dgm:pt>
    <dgm:pt modelId="{5E1E110A-541A-40F5-B8D8-64571FFB2D79}" type="pres">
      <dgm:prSet presAssocID="{E95630FA-11F5-42A7-A9E2-0EC790FBDCE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F43B03-FC07-4071-B4D5-EEBCA83ED38B}" type="presOf" srcId="{9892F339-0650-409F-964D-D99CFDFA8664}" destId="{84C9883B-320C-411A-8B2A-5D333FA787F9}" srcOrd="0" destOrd="0" presId="urn:microsoft.com/office/officeart/2005/8/layout/venn1"/>
    <dgm:cxn modelId="{5248EB0E-98E7-4290-86E1-6747ADD90E14}" type="presOf" srcId="{1BDD4E19-4FC9-4FB4-8F62-45C346881B4E}" destId="{BCC04F54-AFCD-470E-A5F9-3D5ED1D2667D}" srcOrd="0" destOrd="0" presId="urn:microsoft.com/office/officeart/2005/8/layout/venn1"/>
    <dgm:cxn modelId="{2BDB6D1F-EE53-4292-A7D4-382EDB2365EF}" type="presOf" srcId="{E95630FA-11F5-42A7-A9E2-0EC790FBDCEE}" destId="{9CDFCE9F-E688-4437-B361-27AC90B7B8D1}" srcOrd="0" destOrd="0" presId="urn:microsoft.com/office/officeart/2005/8/layout/venn1"/>
    <dgm:cxn modelId="{819FAF30-00FD-4AF3-B0BF-B2E4180D7CC4}" srcId="{9892F339-0650-409F-964D-D99CFDFA8664}" destId="{1BDD4E19-4FC9-4FB4-8F62-45C346881B4E}" srcOrd="1" destOrd="0" parTransId="{B1202C41-C451-4706-ACDD-FC9A6BE36AE0}" sibTransId="{B9F755CA-AC2E-4752-BDEE-73B921EF8E56}"/>
    <dgm:cxn modelId="{EF12E630-E42B-4290-A8B2-411647919A38}" srcId="{9892F339-0650-409F-964D-D99CFDFA8664}" destId="{2937BA30-86E3-40E9-B973-C8A056F8333D}" srcOrd="0" destOrd="0" parTransId="{4D0E1C4E-B8B6-41DD-A408-4846DDF118A5}" sibTransId="{464D6D44-9272-4384-B084-2CC65AAEA6AB}"/>
    <dgm:cxn modelId="{5511AC5F-7264-46CC-BE0E-EEB99BF62411}" type="presOf" srcId="{1BDD4E19-4FC9-4FB4-8F62-45C346881B4E}" destId="{B4931A2C-AD11-40F7-81AA-E5206468DA7C}" srcOrd="1" destOrd="0" presId="urn:microsoft.com/office/officeart/2005/8/layout/venn1"/>
    <dgm:cxn modelId="{CC663151-AE1F-4A12-BBC0-6EB63623A8D1}" srcId="{9892F339-0650-409F-964D-D99CFDFA8664}" destId="{E95630FA-11F5-42A7-A9E2-0EC790FBDCEE}" srcOrd="2" destOrd="0" parTransId="{518182AF-924C-4653-8E79-62C1FEB592EE}" sibTransId="{D33E51F4-D454-45D8-8886-ACC25D0AF335}"/>
    <dgm:cxn modelId="{BF415479-5301-46CC-9EA6-56F207C8396E}" type="presOf" srcId="{2937BA30-86E3-40E9-B973-C8A056F8333D}" destId="{CBE1515C-1AA0-4E0B-A9D4-16DEA0D4915B}" srcOrd="0" destOrd="0" presId="urn:microsoft.com/office/officeart/2005/8/layout/venn1"/>
    <dgm:cxn modelId="{396A1E91-6C07-467C-B797-7C121F4FCDE9}" type="presOf" srcId="{2937BA30-86E3-40E9-B973-C8A056F8333D}" destId="{0359ADF0-4B83-4C6F-ABDF-7B9D0ACE7496}" srcOrd="1" destOrd="0" presId="urn:microsoft.com/office/officeart/2005/8/layout/venn1"/>
    <dgm:cxn modelId="{2B4975D8-757C-4A44-B6D6-76880246960C}" type="presOf" srcId="{E95630FA-11F5-42A7-A9E2-0EC790FBDCEE}" destId="{5E1E110A-541A-40F5-B8D8-64571FFB2D79}" srcOrd="1" destOrd="0" presId="urn:microsoft.com/office/officeart/2005/8/layout/venn1"/>
    <dgm:cxn modelId="{23E3A1B7-33ED-47D6-A975-A8B14A8310FF}" type="presParOf" srcId="{84C9883B-320C-411A-8B2A-5D333FA787F9}" destId="{CBE1515C-1AA0-4E0B-A9D4-16DEA0D4915B}" srcOrd="0" destOrd="0" presId="urn:microsoft.com/office/officeart/2005/8/layout/venn1"/>
    <dgm:cxn modelId="{D940BCBA-9C02-42C7-B982-033CBA75E919}" type="presParOf" srcId="{84C9883B-320C-411A-8B2A-5D333FA787F9}" destId="{0359ADF0-4B83-4C6F-ABDF-7B9D0ACE7496}" srcOrd="1" destOrd="0" presId="urn:microsoft.com/office/officeart/2005/8/layout/venn1"/>
    <dgm:cxn modelId="{CB7AA35E-B2D2-45C4-809A-3A6AAA7AED68}" type="presParOf" srcId="{84C9883B-320C-411A-8B2A-5D333FA787F9}" destId="{BCC04F54-AFCD-470E-A5F9-3D5ED1D2667D}" srcOrd="2" destOrd="0" presId="urn:microsoft.com/office/officeart/2005/8/layout/venn1"/>
    <dgm:cxn modelId="{85AECA5F-1F86-4309-8CC6-4714E9734378}" type="presParOf" srcId="{84C9883B-320C-411A-8B2A-5D333FA787F9}" destId="{B4931A2C-AD11-40F7-81AA-E5206468DA7C}" srcOrd="3" destOrd="0" presId="urn:microsoft.com/office/officeart/2005/8/layout/venn1"/>
    <dgm:cxn modelId="{6E6F5474-7BBC-4D32-99A6-B6BB1E1C8495}" type="presParOf" srcId="{84C9883B-320C-411A-8B2A-5D333FA787F9}" destId="{9CDFCE9F-E688-4437-B361-27AC90B7B8D1}" srcOrd="4" destOrd="0" presId="urn:microsoft.com/office/officeart/2005/8/layout/venn1"/>
    <dgm:cxn modelId="{DFB309FB-A209-4CD7-A4F3-5F791957691D}" type="presParOf" srcId="{84C9883B-320C-411A-8B2A-5D333FA787F9}" destId="{5E1E110A-541A-40F5-B8D8-64571FFB2D7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28B129B-91F0-4EF6-80AC-A780FC388A3A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296025E5-5178-4BF3-9D6D-4410BE43B6DF}">
      <dgm:prSet phldrT="[Text]"/>
      <dgm:spPr>
        <a:solidFill>
          <a:srgbClr val="104F75"/>
        </a:solidFill>
      </dgm:spPr>
      <dgm:t>
        <a:bodyPr/>
        <a:lstStyle/>
        <a:p>
          <a:r>
            <a:rPr lang="en-GB" dirty="0"/>
            <a:t> </a:t>
          </a:r>
        </a:p>
      </dgm:t>
    </dgm:pt>
    <dgm:pt modelId="{33FEF7E4-ECC1-476A-97AA-B96D11019880}" type="parTrans" cxnId="{90CD8A5D-7819-402B-9E14-9ADDFE5F1FD8}">
      <dgm:prSet/>
      <dgm:spPr/>
      <dgm:t>
        <a:bodyPr/>
        <a:lstStyle/>
        <a:p>
          <a:endParaRPr lang="en-GB"/>
        </a:p>
      </dgm:t>
    </dgm:pt>
    <dgm:pt modelId="{A3FAC1AA-9A9E-4722-8775-4F2465E8A678}" type="sibTrans" cxnId="{90CD8A5D-7819-402B-9E14-9ADDFE5F1FD8}">
      <dgm:prSet/>
      <dgm:spPr/>
      <dgm:t>
        <a:bodyPr/>
        <a:lstStyle/>
        <a:p>
          <a:endParaRPr lang="en-GB"/>
        </a:p>
      </dgm:t>
    </dgm:pt>
    <dgm:pt modelId="{0A3EE0E3-7FA1-44E2-8662-F63AE0C62A17}">
      <dgm:prSet phldrT="[Text]"/>
      <dgm:spPr/>
      <dgm:t>
        <a:bodyPr/>
        <a:lstStyle/>
        <a:p>
          <a:pPr algn="ctr"/>
          <a:r>
            <a:rPr lang="en-GB" b="0" dirty="0"/>
            <a:t>Teachers who </a:t>
          </a:r>
          <a:r>
            <a:rPr lang="en-GB" b="1" dirty="0"/>
            <a:t>currently have </a:t>
          </a:r>
          <a:r>
            <a:rPr lang="en-GB" b="0" dirty="0"/>
            <a:t>or </a:t>
          </a:r>
          <a:r>
            <a:rPr lang="en-GB" dirty="0"/>
            <a:t>are </a:t>
          </a:r>
          <a:r>
            <a:rPr lang="en-GB" b="1" dirty="0"/>
            <a:t>aspiring to have </a:t>
          </a:r>
          <a:r>
            <a:rPr lang="en-GB" b="0" dirty="0"/>
            <a:t>responsibilities for leading the development of other teachers in their school</a:t>
          </a:r>
          <a:endParaRPr lang="en-GB" dirty="0"/>
        </a:p>
      </dgm:t>
    </dgm:pt>
    <dgm:pt modelId="{F0395318-68F3-4790-B3EF-80408ECE3636}" type="parTrans" cxnId="{06F34645-ED7C-4A24-8BC8-35A8A68553CC}">
      <dgm:prSet/>
      <dgm:spPr/>
      <dgm:t>
        <a:bodyPr/>
        <a:lstStyle/>
        <a:p>
          <a:endParaRPr lang="en-GB"/>
        </a:p>
      </dgm:t>
    </dgm:pt>
    <dgm:pt modelId="{E2DE0C92-F7FF-4752-9996-AB282E20FF7A}" type="sibTrans" cxnId="{06F34645-ED7C-4A24-8BC8-35A8A68553CC}">
      <dgm:prSet/>
      <dgm:spPr/>
      <dgm:t>
        <a:bodyPr/>
        <a:lstStyle/>
        <a:p>
          <a:endParaRPr lang="en-GB"/>
        </a:p>
      </dgm:t>
    </dgm:pt>
    <dgm:pt modelId="{50DA6A0A-7A23-4FE5-956D-DCB9E79CAF88}">
      <dgm:prSet phldrT="[Text]"/>
      <dgm:spPr/>
      <dgm:t>
        <a:bodyPr/>
        <a:lstStyle/>
        <a:p>
          <a:pPr algn="ctr"/>
          <a:r>
            <a:rPr lang="en-GB" b="0" dirty="0"/>
            <a:t>Likely to be part of the </a:t>
          </a:r>
          <a:r>
            <a:rPr lang="en-GB" b="1" dirty="0"/>
            <a:t>middle leadership </a:t>
          </a:r>
          <a:r>
            <a:rPr lang="en-GB" dirty="0"/>
            <a:t>team </a:t>
          </a:r>
          <a:r>
            <a:rPr lang="en-GB" b="0" dirty="0"/>
            <a:t>(but roles vary)</a:t>
          </a:r>
          <a:endParaRPr lang="en-GB" dirty="0"/>
        </a:p>
      </dgm:t>
    </dgm:pt>
    <dgm:pt modelId="{72CB4FA2-2C2A-418A-AD93-D450C68C856E}" type="parTrans" cxnId="{7AC049C7-2ECE-477A-A0EC-41B05CC13A6E}">
      <dgm:prSet/>
      <dgm:spPr/>
      <dgm:t>
        <a:bodyPr/>
        <a:lstStyle/>
        <a:p>
          <a:endParaRPr lang="en-GB"/>
        </a:p>
      </dgm:t>
    </dgm:pt>
    <dgm:pt modelId="{BA167098-8155-486D-BBA4-E9E8B7BB866B}" type="sibTrans" cxnId="{7AC049C7-2ECE-477A-A0EC-41B05CC13A6E}">
      <dgm:prSet/>
      <dgm:spPr/>
      <dgm:t>
        <a:bodyPr/>
        <a:lstStyle/>
        <a:p>
          <a:endParaRPr lang="en-GB"/>
        </a:p>
      </dgm:t>
    </dgm:pt>
    <dgm:pt modelId="{B70A321C-D4AA-4A23-9365-C4F0A595875A}">
      <dgm:prSet phldrT="[Text]"/>
      <dgm:spPr/>
      <dgm:t>
        <a:bodyPr/>
        <a:lstStyle/>
        <a:p>
          <a:pPr algn="ctr"/>
          <a:r>
            <a:rPr lang="en-GB" b="0" dirty="0"/>
            <a:t>May </a:t>
          </a:r>
          <a:r>
            <a:rPr lang="en-GB" b="1" dirty="0"/>
            <a:t>manage a team of mentors or coaches </a:t>
          </a:r>
          <a:r>
            <a:rPr lang="en-GB" b="0" dirty="0"/>
            <a:t>(directly or indirectly)</a:t>
          </a:r>
          <a:endParaRPr lang="en-GB" dirty="0"/>
        </a:p>
      </dgm:t>
    </dgm:pt>
    <dgm:pt modelId="{F4AB3E96-A31A-48CA-9030-BA130B304CA3}" type="parTrans" cxnId="{08F9A7B9-DAE9-4EE3-A734-899806E044D9}">
      <dgm:prSet/>
      <dgm:spPr/>
      <dgm:t>
        <a:bodyPr/>
        <a:lstStyle/>
        <a:p>
          <a:endParaRPr lang="en-GB"/>
        </a:p>
      </dgm:t>
    </dgm:pt>
    <dgm:pt modelId="{FA5FA56A-DC42-4EE5-B053-16B6D3C01048}" type="sibTrans" cxnId="{08F9A7B9-DAE9-4EE3-A734-899806E044D9}">
      <dgm:prSet/>
      <dgm:spPr/>
      <dgm:t>
        <a:bodyPr/>
        <a:lstStyle/>
        <a:p>
          <a:endParaRPr lang="en-GB"/>
        </a:p>
      </dgm:t>
    </dgm:pt>
    <dgm:pt modelId="{3B962C66-339E-45F8-9D71-438B2DD8C9C6}">
      <dgm:prSet phldrT="[Text]" custT="1"/>
      <dgm:spPr/>
      <dgm:t>
        <a:bodyPr/>
        <a:lstStyle/>
        <a:p>
          <a:pPr algn="ctr"/>
          <a:r>
            <a:rPr lang="en-GB" sz="1500" b="1" dirty="0"/>
            <a:t>Primary</a:t>
          </a:r>
          <a:r>
            <a:rPr lang="en-GB" sz="1500" b="0" dirty="0"/>
            <a:t> or </a:t>
          </a:r>
          <a:r>
            <a:rPr lang="en-GB" sz="1500" b="1" dirty="0"/>
            <a:t>secondary</a:t>
          </a:r>
        </a:p>
      </dgm:t>
    </dgm:pt>
    <dgm:pt modelId="{BD49058C-C4E1-4CDC-AD6B-389900BA332C}" type="parTrans" cxnId="{A0C0C148-7824-4696-8F79-BD6A90B3BA9F}">
      <dgm:prSet/>
      <dgm:spPr/>
      <dgm:t>
        <a:bodyPr/>
        <a:lstStyle/>
        <a:p>
          <a:endParaRPr lang="en-GB"/>
        </a:p>
      </dgm:t>
    </dgm:pt>
    <dgm:pt modelId="{8FD146F6-0E9A-4681-B8E5-E86B6EC4185A}" type="sibTrans" cxnId="{A0C0C148-7824-4696-8F79-BD6A90B3BA9F}">
      <dgm:prSet/>
      <dgm:spPr/>
      <dgm:t>
        <a:bodyPr/>
        <a:lstStyle/>
        <a:p>
          <a:endParaRPr lang="en-GB"/>
        </a:p>
      </dgm:t>
    </dgm:pt>
    <dgm:pt modelId="{65FE04BD-70B2-47D8-9AAC-80A24806F18B}">
      <dgm:prSet phldrT="[Text]" custT="1"/>
      <dgm:spPr/>
      <dgm:t>
        <a:bodyPr/>
        <a:lstStyle/>
        <a:p>
          <a:pPr algn="ctr"/>
          <a:r>
            <a:rPr lang="en-GB" sz="1500" b="0" dirty="0"/>
            <a:t>Working in </a:t>
          </a:r>
          <a:r>
            <a:rPr lang="en-GB" sz="1500" b="1" dirty="0"/>
            <a:t>any type </a:t>
          </a:r>
          <a:r>
            <a:rPr lang="en-GB" sz="1500" b="0" dirty="0"/>
            <a:t>of school (including </a:t>
          </a:r>
          <a:r>
            <a:rPr lang="en-GB" sz="1500" dirty="0"/>
            <a:t>special schools</a:t>
          </a:r>
          <a:r>
            <a:rPr lang="en-GB" sz="1500" b="0" dirty="0"/>
            <a:t>)</a:t>
          </a:r>
          <a:endParaRPr lang="en-GB" sz="1500" dirty="0"/>
        </a:p>
      </dgm:t>
    </dgm:pt>
    <dgm:pt modelId="{7CF388FD-0B0A-4656-A0FD-0D27B70A3425}" type="parTrans" cxnId="{9FE2EE26-DBCA-4BD5-9715-63CB976636F1}">
      <dgm:prSet/>
      <dgm:spPr/>
      <dgm:t>
        <a:bodyPr/>
        <a:lstStyle/>
        <a:p>
          <a:endParaRPr lang="en-GB"/>
        </a:p>
      </dgm:t>
    </dgm:pt>
    <dgm:pt modelId="{91EAF49B-3E2C-4CA8-9161-C4E8EAD995EB}" type="sibTrans" cxnId="{9FE2EE26-DBCA-4BD5-9715-63CB976636F1}">
      <dgm:prSet/>
      <dgm:spPr/>
      <dgm:t>
        <a:bodyPr/>
        <a:lstStyle/>
        <a:p>
          <a:endParaRPr lang="en-GB"/>
        </a:p>
      </dgm:t>
    </dgm:pt>
    <dgm:pt modelId="{F59E2157-26D2-4E2A-AA1E-531514BB08C6}">
      <dgm:prSet phldrT="[Text]" custT="1"/>
      <dgm:spPr/>
      <dgm:t>
        <a:bodyPr/>
        <a:lstStyle/>
        <a:p>
          <a:pPr algn="l">
            <a:spcBef>
              <a:spcPts val="600"/>
            </a:spcBef>
          </a:pPr>
          <a:r>
            <a:rPr lang="en-GB" sz="1400" b="0" dirty="0"/>
            <a:t>  </a:t>
          </a:r>
          <a:r>
            <a:rPr lang="en-GB" sz="1500" b="0" dirty="0"/>
            <a:t>Role may include supporting:</a:t>
          </a:r>
          <a:br>
            <a:rPr lang="en-GB" sz="1500" b="0" dirty="0"/>
          </a:br>
          <a:r>
            <a:rPr lang="en-GB" sz="1500" b="0" dirty="0"/>
            <a:t> </a:t>
          </a:r>
          <a:br>
            <a:rPr lang="en-GB" sz="1500" b="0" dirty="0"/>
          </a:br>
          <a:r>
            <a:rPr lang="en-GB" sz="1500" b="0" dirty="0"/>
            <a:t> - trainee teachers (ITT)</a:t>
          </a:r>
          <a:br>
            <a:rPr lang="en-GB" sz="1500" b="0" dirty="0"/>
          </a:br>
          <a:r>
            <a:rPr lang="en-GB" sz="1500" b="0" dirty="0"/>
            <a:t> - early career teachers (ECF) </a:t>
          </a:r>
          <a:br>
            <a:rPr lang="en-GB" sz="1500" b="0" dirty="0"/>
          </a:br>
          <a:r>
            <a:rPr lang="en-GB" sz="1500" b="0" dirty="0"/>
            <a:t> - and/or wider development of   </a:t>
          </a:r>
          <a:br>
            <a:rPr lang="en-GB" sz="1500" b="0" dirty="0"/>
          </a:br>
          <a:r>
            <a:rPr lang="en-GB" sz="1500" b="0" dirty="0"/>
            <a:t>   school colleagues</a:t>
          </a:r>
          <a:endParaRPr lang="en-GB" sz="1500" dirty="0"/>
        </a:p>
      </dgm:t>
    </dgm:pt>
    <dgm:pt modelId="{FB40D168-710B-4AB8-9E4F-E230F6F8D3C2}" type="parTrans" cxnId="{34E6EE0B-0EF7-4CB9-9D4A-5FFD0F6D793D}">
      <dgm:prSet/>
      <dgm:spPr/>
      <dgm:t>
        <a:bodyPr/>
        <a:lstStyle/>
        <a:p>
          <a:endParaRPr lang="en-GB"/>
        </a:p>
      </dgm:t>
    </dgm:pt>
    <dgm:pt modelId="{FE72B12B-B6D3-44D9-891E-DB8DDA3CC69C}" type="sibTrans" cxnId="{34E6EE0B-0EF7-4CB9-9D4A-5FFD0F6D793D}">
      <dgm:prSet/>
      <dgm:spPr/>
      <dgm:t>
        <a:bodyPr/>
        <a:lstStyle/>
        <a:p>
          <a:endParaRPr lang="en-GB"/>
        </a:p>
      </dgm:t>
    </dgm:pt>
    <dgm:pt modelId="{35F5DFAC-C6A8-4BA5-AAA9-D8A7506918B5}" type="pres">
      <dgm:prSet presAssocID="{D28B129B-91F0-4EF6-80AC-A780FC388A3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1E06301-38A5-4869-9F84-E3A0506F8ECE}" type="pres">
      <dgm:prSet presAssocID="{296025E5-5178-4BF3-9D6D-4410BE43B6DF}" presName="singleCycle" presStyleCnt="0"/>
      <dgm:spPr/>
    </dgm:pt>
    <dgm:pt modelId="{F11ED8C5-D5F5-46A5-98A7-3E9DC416230C}" type="pres">
      <dgm:prSet presAssocID="{296025E5-5178-4BF3-9D6D-4410BE43B6DF}" presName="singleCenter" presStyleLbl="node1" presStyleIdx="0" presStyleCnt="7">
        <dgm:presLayoutVars>
          <dgm:chMax val="7"/>
          <dgm:chPref val="7"/>
        </dgm:presLayoutVars>
      </dgm:prSet>
      <dgm:spPr/>
    </dgm:pt>
    <dgm:pt modelId="{DD5043DD-BF3B-4202-91FB-E577F8537508}" type="pres">
      <dgm:prSet presAssocID="{F0395318-68F3-4790-B3EF-80408ECE3636}" presName="Name56" presStyleLbl="parChTrans1D2" presStyleIdx="0" presStyleCnt="6"/>
      <dgm:spPr/>
    </dgm:pt>
    <dgm:pt modelId="{240CB1E9-2597-491A-8080-66D0965709BA}" type="pres">
      <dgm:prSet presAssocID="{0A3EE0E3-7FA1-44E2-8662-F63AE0C62A17}" presName="text0" presStyleLbl="node1" presStyleIdx="1" presStyleCnt="7" custScaleX="234117" custScaleY="124614" custRadScaleRad="90100" custRadScaleInc="42865">
        <dgm:presLayoutVars>
          <dgm:bulletEnabled val="1"/>
        </dgm:presLayoutVars>
      </dgm:prSet>
      <dgm:spPr/>
    </dgm:pt>
    <dgm:pt modelId="{D2628382-0920-4684-A493-B858A4D85CBC}" type="pres">
      <dgm:prSet presAssocID="{72CB4FA2-2C2A-418A-AD93-D450C68C856E}" presName="Name56" presStyleLbl="parChTrans1D2" presStyleIdx="1" presStyleCnt="6"/>
      <dgm:spPr/>
    </dgm:pt>
    <dgm:pt modelId="{50865FEA-0D2B-45F7-BAEE-E3E6822566D3}" type="pres">
      <dgm:prSet presAssocID="{50DA6A0A-7A23-4FE5-956D-DCB9E79CAF88}" presName="text0" presStyleLbl="node1" presStyleIdx="2" presStyleCnt="7" custScaleX="174231" custScaleY="88145" custRadScaleRad="100767" custRadScaleInc="65416">
        <dgm:presLayoutVars>
          <dgm:bulletEnabled val="1"/>
        </dgm:presLayoutVars>
      </dgm:prSet>
      <dgm:spPr/>
    </dgm:pt>
    <dgm:pt modelId="{07CB55B5-C3E3-46D6-A41C-71136C9F9ED8}" type="pres">
      <dgm:prSet presAssocID="{F4AB3E96-A31A-48CA-9030-BA130B304CA3}" presName="Name56" presStyleLbl="parChTrans1D2" presStyleIdx="2" presStyleCnt="6"/>
      <dgm:spPr/>
    </dgm:pt>
    <dgm:pt modelId="{B111D133-7FD6-4A8E-9C80-8372BFA86FCD}" type="pres">
      <dgm:prSet presAssocID="{B70A321C-D4AA-4A23-9365-C4F0A595875A}" presName="text0" presStyleLbl="node1" presStyleIdx="3" presStyleCnt="7" custScaleX="163964" custRadScaleRad="115976" custRadScaleInc="26396">
        <dgm:presLayoutVars>
          <dgm:bulletEnabled val="1"/>
        </dgm:presLayoutVars>
      </dgm:prSet>
      <dgm:spPr/>
    </dgm:pt>
    <dgm:pt modelId="{568C6F73-EF74-4E41-88A7-94042F9E2027}" type="pres">
      <dgm:prSet presAssocID="{BD49058C-C4E1-4CDC-AD6B-389900BA332C}" presName="Name56" presStyleLbl="parChTrans1D2" presStyleIdx="3" presStyleCnt="6"/>
      <dgm:spPr/>
    </dgm:pt>
    <dgm:pt modelId="{96CE0549-116C-4FA1-B9BF-A55120619DC4}" type="pres">
      <dgm:prSet presAssocID="{3B962C66-339E-45F8-9D71-438B2DD8C9C6}" presName="text0" presStyleLbl="node1" presStyleIdx="4" presStyleCnt="7" custScaleY="64456" custRadScaleRad="83188" custRadScaleInc="31582">
        <dgm:presLayoutVars>
          <dgm:bulletEnabled val="1"/>
        </dgm:presLayoutVars>
      </dgm:prSet>
      <dgm:spPr/>
    </dgm:pt>
    <dgm:pt modelId="{B4F95E0B-2A0C-4C30-ADD3-8BBA27D7074B}" type="pres">
      <dgm:prSet presAssocID="{7CF388FD-0B0A-4656-A0FD-0D27B70A3425}" presName="Name56" presStyleLbl="parChTrans1D2" presStyleIdx="4" presStyleCnt="6"/>
      <dgm:spPr/>
    </dgm:pt>
    <dgm:pt modelId="{B18E14CF-CAC9-4FDC-AF00-F3D19EE25D0B}" type="pres">
      <dgm:prSet presAssocID="{65FE04BD-70B2-47D8-9AAC-80A24806F18B}" presName="text0" presStyleLbl="node1" presStyleIdx="5" presStyleCnt="7" custScaleX="163701" custScaleY="82219" custRadScaleRad="135896" custRadScaleInc="38058">
        <dgm:presLayoutVars>
          <dgm:bulletEnabled val="1"/>
        </dgm:presLayoutVars>
      </dgm:prSet>
      <dgm:spPr/>
    </dgm:pt>
    <dgm:pt modelId="{5B90CA40-A4C1-4130-89E6-6A8B61EEF872}" type="pres">
      <dgm:prSet presAssocID="{FB40D168-710B-4AB8-9E4F-E230F6F8D3C2}" presName="Name56" presStyleLbl="parChTrans1D2" presStyleIdx="5" presStyleCnt="6"/>
      <dgm:spPr/>
    </dgm:pt>
    <dgm:pt modelId="{6087917E-FFEF-404B-9FFF-35BD683D6898}" type="pres">
      <dgm:prSet presAssocID="{F59E2157-26D2-4E2A-AA1E-531514BB08C6}" presName="text0" presStyleLbl="node1" presStyleIdx="6" presStyleCnt="7" custScaleX="238507" custScaleY="147835" custRadScaleRad="138740" custRadScaleInc="-35293">
        <dgm:presLayoutVars>
          <dgm:bulletEnabled val="1"/>
        </dgm:presLayoutVars>
      </dgm:prSet>
      <dgm:spPr/>
    </dgm:pt>
  </dgm:ptLst>
  <dgm:cxnLst>
    <dgm:cxn modelId="{3D97990A-BB85-4895-A12D-8A3A359E4D91}" type="presOf" srcId="{F59E2157-26D2-4E2A-AA1E-531514BB08C6}" destId="{6087917E-FFEF-404B-9FFF-35BD683D6898}" srcOrd="0" destOrd="0" presId="urn:microsoft.com/office/officeart/2008/layout/RadialCluster"/>
    <dgm:cxn modelId="{34E6EE0B-0EF7-4CB9-9D4A-5FFD0F6D793D}" srcId="{296025E5-5178-4BF3-9D6D-4410BE43B6DF}" destId="{F59E2157-26D2-4E2A-AA1E-531514BB08C6}" srcOrd="5" destOrd="0" parTransId="{FB40D168-710B-4AB8-9E4F-E230F6F8D3C2}" sibTransId="{FE72B12B-B6D3-44D9-891E-DB8DDA3CC69C}"/>
    <dgm:cxn modelId="{25B5BE1B-C0A6-45D9-BFFE-8EE8DC260E65}" type="presOf" srcId="{B70A321C-D4AA-4A23-9365-C4F0A595875A}" destId="{B111D133-7FD6-4A8E-9C80-8372BFA86FCD}" srcOrd="0" destOrd="0" presId="urn:microsoft.com/office/officeart/2008/layout/RadialCluster"/>
    <dgm:cxn modelId="{9FE2EE26-DBCA-4BD5-9715-63CB976636F1}" srcId="{296025E5-5178-4BF3-9D6D-4410BE43B6DF}" destId="{65FE04BD-70B2-47D8-9AAC-80A24806F18B}" srcOrd="4" destOrd="0" parTransId="{7CF388FD-0B0A-4656-A0FD-0D27B70A3425}" sibTransId="{91EAF49B-3E2C-4CA8-9161-C4E8EAD995EB}"/>
    <dgm:cxn modelId="{C0BB5530-17A2-48F1-9A6E-8E5426422701}" type="presOf" srcId="{3B962C66-339E-45F8-9D71-438B2DD8C9C6}" destId="{96CE0549-116C-4FA1-B9BF-A55120619DC4}" srcOrd="0" destOrd="0" presId="urn:microsoft.com/office/officeart/2008/layout/RadialCluster"/>
    <dgm:cxn modelId="{374C8F39-7E46-45A8-A56F-41FD63A33F98}" type="presOf" srcId="{F0395318-68F3-4790-B3EF-80408ECE3636}" destId="{DD5043DD-BF3B-4202-91FB-E577F8537508}" srcOrd="0" destOrd="0" presId="urn:microsoft.com/office/officeart/2008/layout/RadialCluster"/>
    <dgm:cxn modelId="{90CD8A5D-7819-402B-9E14-9ADDFE5F1FD8}" srcId="{D28B129B-91F0-4EF6-80AC-A780FC388A3A}" destId="{296025E5-5178-4BF3-9D6D-4410BE43B6DF}" srcOrd="0" destOrd="0" parTransId="{33FEF7E4-ECC1-476A-97AA-B96D11019880}" sibTransId="{A3FAC1AA-9A9E-4722-8775-4F2465E8A678}"/>
    <dgm:cxn modelId="{AE47EF41-E0DD-4319-844B-DA3F0FAE1FB4}" type="presOf" srcId="{72CB4FA2-2C2A-418A-AD93-D450C68C856E}" destId="{D2628382-0920-4684-A493-B858A4D85CBC}" srcOrd="0" destOrd="0" presId="urn:microsoft.com/office/officeart/2008/layout/RadialCluster"/>
    <dgm:cxn modelId="{06F34645-ED7C-4A24-8BC8-35A8A68553CC}" srcId="{296025E5-5178-4BF3-9D6D-4410BE43B6DF}" destId="{0A3EE0E3-7FA1-44E2-8662-F63AE0C62A17}" srcOrd="0" destOrd="0" parTransId="{F0395318-68F3-4790-B3EF-80408ECE3636}" sibTransId="{E2DE0C92-F7FF-4752-9996-AB282E20FF7A}"/>
    <dgm:cxn modelId="{A0C0C148-7824-4696-8F79-BD6A90B3BA9F}" srcId="{296025E5-5178-4BF3-9D6D-4410BE43B6DF}" destId="{3B962C66-339E-45F8-9D71-438B2DD8C9C6}" srcOrd="3" destOrd="0" parTransId="{BD49058C-C4E1-4CDC-AD6B-389900BA332C}" sibTransId="{8FD146F6-0E9A-4681-B8E5-E86B6EC4185A}"/>
    <dgm:cxn modelId="{399CF04B-AEB9-4B82-B6F6-31A3E0205DC6}" type="presOf" srcId="{0A3EE0E3-7FA1-44E2-8662-F63AE0C62A17}" destId="{240CB1E9-2597-491A-8080-66D0965709BA}" srcOrd="0" destOrd="0" presId="urn:microsoft.com/office/officeart/2008/layout/RadialCluster"/>
    <dgm:cxn modelId="{72AC9455-B99E-459A-8EC8-FD698D995385}" type="presOf" srcId="{296025E5-5178-4BF3-9D6D-4410BE43B6DF}" destId="{F11ED8C5-D5F5-46A5-98A7-3E9DC416230C}" srcOrd="0" destOrd="0" presId="urn:microsoft.com/office/officeart/2008/layout/RadialCluster"/>
    <dgm:cxn modelId="{8EE46F93-37D3-4D2F-9842-B9A51F3CE21F}" type="presOf" srcId="{F4AB3E96-A31A-48CA-9030-BA130B304CA3}" destId="{07CB55B5-C3E3-46D6-A41C-71136C9F9ED8}" srcOrd="0" destOrd="0" presId="urn:microsoft.com/office/officeart/2008/layout/RadialCluster"/>
    <dgm:cxn modelId="{D5BB7E96-B1AD-4DF8-9059-6A12CFC65AD6}" type="presOf" srcId="{7CF388FD-0B0A-4656-A0FD-0D27B70A3425}" destId="{B4F95E0B-2A0C-4C30-ADD3-8BBA27D7074B}" srcOrd="0" destOrd="0" presId="urn:microsoft.com/office/officeart/2008/layout/RadialCluster"/>
    <dgm:cxn modelId="{9AA8A4A2-0661-4933-A2DD-BC7510166593}" type="presOf" srcId="{FB40D168-710B-4AB8-9E4F-E230F6F8D3C2}" destId="{5B90CA40-A4C1-4130-89E6-6A8B61EEF872}" srcOrd="0" destOrd="0" presId="urn:microsoft.com/office/officeart/2008/layout/RadialCluster"/>
    <dgm:cxn modelId="{08F9A7B9-DAE9-4EE3-A734-899806E044D9}" srcId="{296025E5-5178-4BF3-9D6D-4410BE43B6DF}" destId="{B70A321C-D4AA-4A23-9365-C4F0A595875A}" srcOrd="2" destOrd="0" parTransId="{F4AB3E96-A31A-48CA-9030-BA130B304CA3}" sibTransId="{FA5FA56A-DC42-4EE5-B053-16B6D3C01048}"/>
    <dgm:cxn modelId="{7AC049C7-2ECE-477A-A0EC-41B05CC13A6E}" srcId="{296025E5-5178-4BF3-9D6D-4410BE43B6DF}" destId="{50DA6A0A-7A23-4FE5-956D-DCB9E79CAF88}" srcOrd="1" destOrd="0" parTransId="{72CB4FA2-2C2A-418A-AD93-D450C68C856E}" sibTransId="{BA167098-8155-486D-BBA4-E9E8B7BB866B}"/>
    <dgm:cxn modelId="{54BBB3C8-1795-45CA-B594-6402C7AE014B}" type="presOf" srcId="{65FE04BD-70B2-47D8-9AAC-80A24806F18B}" destId="{B18E14CF-CAC9-4FDC-AF00-F3D19EE25D0B}" srcOrd="0" destOrd="0" presId="urn:microsoft.com/office/officeart/2008/layout/RadialCluster"/>
    <dgm:cxn modelId="{B04031F1-C055-489F-9CF8-3C231362712E}" type="presOf" srcId="{BD49058C-C4E1-4CDC-AD6B-389900BA332C}" destId="{568C6F73-EF74-4E41-88A7-94042F9E2027}" srcOrd="0" destOrd="0" presId="urn:microsoft.com/office/officeart/2008/layout/RadialCluster"/>
    <dgm:cxn modelId="{B9BE41F9-09CC-42F4-938A-376F94EC36B8}" type="presOf" srcId="{D28B129B-91F0-4EF6-80AC-A780FC388A3A}" destId="{35F5DFAC-C6A8-4BA5-AAA9-D8A7506918B5}" srcOrd="0" destOrd="0" presId="urn:microsoft.com/office/officeart/2008/layout/RadialCluster"/>
    <dgm:cxn modelId="{9B4742FE-145C-43BF-B974-060B370B6D49}" type="presOf" srcId="{50DA6A0A-7A23-4FE5-956D-DCB9E79CAF88}" destId="{50865FEA-0D2B-45F7-BAEE-E3E6822566D3}" srcOrd="0" destOrd="0" presId="urn:microsoft.com/office/officeart/2008/layout/RadialCluster"/>
    <dgm:cxn modelId="{209DC7A4-68D5-4D64-A499-ECDD3F848894}" type="presParOf" srcId="{35F5DFAC-C6A8-4BA5-AAA9-D8A7506918B5}" destId="{F1E06301-38A5-4869-9F84-E3A0506F8ECE}" srcOrd="0" destOrd="0" presId="urn:microsoft.com/office/officeart/2008/layout/RadialCluster"/>
    <dgm:cxn modelId="{BCDD8D00-69A7-4CBD-ACF4-7F79C91C1A63}" type="presParOf" srcId="{F1E06301-38A5-4869-9F84-E3A0506F8ECE}" destId="{F11ED8C5-D5F5-46A5-98A7-3E9DC416230C}" srcOrd="0" destOrd="0" presId="urn:microsoft.com/office/officeart/2008/layout/RadialCluster"/>
    <dgm:cxn modelId="{09F5A51C-E7B0-4B60-84E0-1F2DA4DFBCD0}" type="presParOf" srcId="{F1E06301-38A5-4869-9F84-E3A0506F8ECE}" destId="{DD5043DD-BF3B-4202-91FB-E577F8537508}" srcOrd="1" destOrd="0" presId="urn:microsoft.com/office/officeart/2008/layout/RadialCluster"/>
    <dgm:cxn modelId="{230172C4-2ED3-4241-AA23-FA995DBB6385}" type="presParOf" srcId="{F1E06301-38A5-4869-9F84-E3A0506F8ECE}" destId="{240CB1E9-2597-491A-8080-66D0965709BA}" srcOrd="2" destOrd="0" presId="urn:microsoft.com/office/officeart/2008/layout/RadialCluster"/>
    <dgm:cxn modelId="{920D519B-1817-4BF9-ACEC-0C1B2FC04C3F}" type="presParOf" srcId="{F1E06301-38A5-4869-9F84-E3A0506F8ECE}" destId="{D2628382-0920-4684-A493-B858A4D85CBC}" srcOrd="3" destOrd="0" presId="urn:microsoft.com/office/officeart/2008/layout/RadialCluster"/>
    <dgm:cxn modelId="{FDF1A2FE-FF7E-4DE0-8A9B-D663BD5B4FB5}" type="presParOf" srcId="{F1E06301-38A5-4869-9F84-E3A0506F8ECE}" destId="{50865FEA-0D2B-45F7-BAEE-E3E6822566D3}" srcOrd="4" destOrd="0" presId="urn:microsoft.com/office/officeart/2008/layout/RadialCluster"/>
    <dgm:cxn modelId="{67343698-1EED-4FA1-BC9B-0D1FF1531123}" type="presParOf" srcId="{F1E06301-38A5-4869-9F84-E3A0506F8ECE}" destId="{07CB55B5-C3E3-46D6-A41C-71136C9F9ED8}" srcOrd="5" destOrd="0" presId="urn:microsoft.com/office/officeart/2008/layout/RadialCluster"/>
    <dgm:cxn modelId="{95EC504F-6932-41CA-A44B-CFC3B1C5545C}" type="presParOf" srcId="{F1E06301-38A5-4869-9F84-E3A0506F8ECE}" destId="{B111D133-7FD6-4A8E-9C80-8372BFA86FCD}" srcOrd="6" destOrd="0" presId="urn:microsoft.com/office/officeart/2008/layout/RadialCluster"/>
    <dgm:cxn modelId="{C43DF162-1090-4762-A6EF-928BFBBFB254}" type="presParOf" srcId="{F1E06301-38A5-4869-9F84-E3A0506F8ECE}" destId="{568C6F73-EF74-4E41-88A7-94042F9E2027}" srcOrd="7" destOrd="0" presId="urn:microsoft.com/office/officeart/2008/layout/RadialCluster"/>
    <dgm:cxn modelId="{FEA67E11-1FFF-42B3-8080-CC4035570CFB}" type="presParOf" srcId="{F1E06301-38A5-4869-9F84-E3A0506F8ECE}" destId="{96CE0549-116C-4FA1-B9BF-A55120619DC4}" srcOrd="8" destOrd="0" presId="urn:microsoft.com/office/officeart/2008/layout/RadialCluster"/>
    <dgm:cxn modelId="{1127B555-99EB-4A22-9061-711727C5A904}" type="presParOf" srcId="{F1E06301-38A5-4869-9F84-E3A0506F8ECE}" destId="{B4F95E0B-2A0C-4C30-ADD3-8BBA27D7074B}" srcOrd="9" destOrd="0" presId="urn:microsoft.com/office/officeart/2008/layout/RadialCluster"/>
    <dgm:cxn modelId="{649E48B4-F6E9-4F75-A879-2C107648D217}" type="presParOf" srcId="{F1E06301-38A5-4869-9F84-E3A0506F8ECE}" destId="{B18E14CF-CAC9-4FDC-AF00-F3D19EE25D0B}" srcOrd="10" destOrd="0" presId="urn:microsoft.com/office/officeart/2008/layout/RadialCluster"/>
    <dgm:cxn modelId="{515EC7EC-466E-447C-BFFC-C6208621C621}" type="presParOf" srcId="{F1E06301-38A5-4869-9F84-E3A0506F8ECE}" destId="{5B90CA40-A4C1-4130-89E6-6A8B61EEF872}" srcOrd="11" destOrd="0" presId="urn:microsoft.com/office/officeart/2008/layout/RadialCluster"/>
    <dgm:cxn modelId="{27534A26-B854-438E-A770-C268F5F612C1}" type="presParOf" srcId="{F1E06301-38A5-4869-9F84-E3A0506F8ECE}" destId="{6087917E-FFEF-404B-9FFF-35BD683D6898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1515C-1AA0-4E0B-A9D4-16DEA0D4915B}">
      <dsp:nvSpPr>
        <dsp:cNvPr id="0" name=""/>
        <dsp:cNvSpPr/>
      </dsp:nvSpPr>
      <dsp:spPr>
        <a:xfrm>
          <a:off x="1603978" y="0"/>
          <a:ext cx="2462673" cy="2462673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My research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932334" y="430967"/>
        <a:ext cx="1805960" cy="1108203"/>
      </dsp:txXfrm>
    </dsp:sp>
    <dsp:sp modelId="{BCC04F54-AFCD-470E-A5F9-3D5ED1D2667D}">
      <dsp:nvSpPr>
        <dsp:cNvPr id="0" name=""/>
        <dsp:cNvSpPr/>
      </dsp:nvSpPr>
      <dsp:spPr>
        <a:xfrm>
          <a:off x="2492592" y="1590476"/>
          <a:ext cx="2462673" cy="2462673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Policy Development</a:t>
          </a:r>
        </a:p>
      </dsp:txBody>
      <dsp:txXfrm>
        <a:off x="3245760" y="2226667"/>
        <a:ext cx="1477604" cy="1354470"/>
      </dsp:txXfrm>
    </dsp:sp>
    <dsp:sp modelId="{9CDFCE9F-E688-4437-B361-27AC90B7B8D1}">
      <dsp:nvSpPr>
        <dsp:cNvPr id="0" name=""/>
        <dsp:cNvSpPr/>
      </dsp:nvSpPr>
      <dsp:spPr>
        <a:xfrm>
          <a:off x="735261" y="1606853"/>
          <a:ext cx="2462673" cy="24626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Recruitment and Retention</a:t>
          </a:r>
        </a:p>
      </dsp:txBody>
      <dsp:txXfrm>
        <a:off x="967163" y="2243044"/>
        <a:ext cx="1477604" cy="1354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1515C-1AA0-4E0B-A9D4-16DEA0D4915B}">
      <dsp:nvSpPr>
        <dsp:cNvPr id="0" name=""/>
        <dsp:cNvSpPr/>
      </dsp:nvSpPr>
      <dsp:spPr>
        <a:xfrm>
          <a:off x="1603978" y="0"/>
          <a:ext cx="2462673" cy="2462673"/>
        </a:xfrm>
        <a:prstGeom prst="ellipse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My research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932334" y="430967"/>
        <a:ext cx="1805960" cy="1108203"/>
      </dsp:txXfrm>
    </dsp:sp>
    <dsp:sp modelId="{BCC04F54-AFCD-470E-A5F9-3D5ED1D2667D}">
      <dsp:nvSpPr>
        <dsp:cNvPr id="0" name=""/>
        <dsp:cNvSpPr/>
      </dsp:nvSpPr>
      <dsp:spPr>
        <a:xfrm>
          <a:off x="2492592" y="1590476"/>
          <a:ext cx="2462673" cy="2462673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Policy Development</a:t>
          </a:r>
        </a:p>
      </dsp:txBody>
      <dsp:txXfrm>
        <a:off x="3245760" y="2226667"/>
        <a:ext cx="1477604" cy="1354470"/>
      </dsp:txXfrm>
    </dsp:sp>
    <dsp:sp modelId="{9CDFCE9F-E688-4437-B361-27AC90B7B8D1}">
      <dsp:nvSpPr>
        <dsp:cNvPr id="0" name=""/>
        <dsp:cNvSpPr/>
      </dsp:nvSpPr>
      <dsp:spPr>
        <a:xfrm>
          <a:off x="735261" y="1606853"/>
          <a:ext cx="2462673" cy="24626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Recruitment and Retention</a:t>
          </a:r>
        </a:p>
      </dsp:txBody>
      <dsp:txXfrm>
        <a:off x="967163" y="2243044"/>
        <a:ext cx="1477604" cy="1354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8ECEF-A1E9-4507-AC53-B5D38466DE96}">
      <dsp:nvSpPr>
        <dsp:cNvPr id="0" name=""/>
        <dsp:cNvSpPr/>
      </dsp:nvSpPr>
      <dsp:spPr>
        <a:xfrm>
          <a:off x="4923" y="951994"/>
          <a:ext cx="2371842" cy="103370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3F148-9ED8-4FA6-9B60-9A2BBFF262E3}">
      <dsp:nvSpPr>
        <dsp:cNvPr id="0" name=""/>
        <dsp:cNvSpPr/>
      </dsp:nvSpPr>
      <dsp:spPr>
        <a:xfrm>
          <a:off x="263898" y="1198020"/>
          <a:ext cx="2371842" cy="1033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accent1">
                  <a:lumMod val="50000"/>
                </a:schemeClr>
              </a:solidFill>
            </a:rPr>
            <a:t>Task Manager</a:t>
          </a:r>
        </a:p>
      </dsp:txBody>
      <dsp:txXfrm>
        <a:off x="294174" y="1228296"/>
        <a:ext cx="2311290" cy="973153"/>
      </dsp:txXfrm>
    </dsp:sp>
    <dsp:sp modelId="{990EE331-9DC5-4F53-BA2E-7ABE6A8C54F9}">
      <dsp:nvSpPr>
        <dsp:cNvPr id="0" name=""/>
        <dsp:cNvSpPr/>
      </dsp:nvSpPr>
      <dsp:spPr>
        <a:xfrm>
          <a:off x="2914620" y="1013963"/>
          <a:ext cx="2330774" cy="106093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9516F-D2FB-41E0-B5CE-4DA71DEBD3B6}">
      <dsp:nvSpPr>
        <dsp:cNvPr id="0" name=""/>
        <dsp:cNvSpPr/>
      </dsp:nvSpPr>
      <dsp:spPr>
        <a:xfrm>
          <a:off x="3173595" y="1259989"/>
          <a:ext cx="2330774" cy="1060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accent1">
                  <a:lumMod val="50000"/>
                </a:schemeClr>
              </a:solidFill>
            </a:rPr>
            <a:t>Curriculum Deliverer</a:t>
          </a:r>
        </a:p>
      </dsp:txBody>
      <dsp:txXfrm>
        <a:off x="3204669" y="1291063"/>
        <a:ext cx="2268626" cy="998790"/>
      </dsp:txXfrm>
    </dsp:sp>
    <dsp:sp modelId="{EE2ECCEB-700D-4E9B-9935-947DE2543FAD}">
      <dsp:nvSpPr>
        <dsp:cNvPr id="0" name=""/>
        <dsp:cNvSpPr/>
      </dsp:nvSpPr>
      <dsp:spPr>
        <a:xfrm>
          <a:off x="5743439" y="951994"/>
          <a:ext cx="2318887" cy="1077514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CE5B5-D3CB-46DD-A02E-F33549686854}">
      <dsp:nvSpPr>
        <dsp:cNvPr id="0" name=""/>
        <dsp:cNvSpPr/>
      </dsp:nvSpPr>
      <dsp:spPr>
        <a:xfrm>
          <a:off x="6002414" y="1198020"/>
          <a:ext cx="2318887" cy="1077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accent1">
                  <a:lumMod val="50000"/>
                </a:schemeClr>
              </a:solidFill>
            </a:rPr>
            <a:t>Concept/skill Builder</a:t>
          </a:r>
        </a:p>
      </dsp:txBody>
      <dsp:txXfrm>
        <a:off x="6033973" y="1229579"/>
        <a:ext cx="2255769" cy="1014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95B60-E12F-42D1-B988-3989106AE7AB}">
      <dsp:nvSpPr>
        <dsp:cNvPr id="0" name=""/>
        <dsp:cNvSpPr/>
      </dsp:nvSpPr>
      <dsp:spPr>
        <a:xfrm>
          <a:off x="0" y="309144"/>
          <a:ext cx="7092176" cy="103289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6397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Near the beginning of ITE</a:t>
          </a:r>
        </a:p>
      </dsp:txBody>
      <dsp:txXfrm>
        <a:off x="0" y="567367"/>
        <a:ext cx="6833953" cy="516445"/>
      </dsp:txXfrm>
    </dsp:sp>
    <dsp:sp modelId="{F1C28349-83C1-4C2E-8C56-BCF1ADC5958E}">
      <dsp:nvSpPr>
        <dsp:cNvPr id="0" name=""/>
        <dsp:cNvSpPr/>
      </dsp:nvSpPr>
      <dsp:spPr>
        <a:xfrm>
          <a:off x="0" y="1105652"/>
          <a:ext cx="2184390" cy="1989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accent1">
                  <a:lumMod val="50000"/>
                </a:schemeClr>
              </a:solidFill>
            </a:rPr>
            <a:t>Task Manager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1" kern="1200" dirty="0">
              <a:solidFill>
                <a:schemeClr val="accent1">
                  <a:lumMod val="50000"/>
                </a:schemeClr>
              </a:solidFill>
            </a:rPr>
            <a:t>Likely to revert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0" y="1105652"/>
        <a:ext cx="2184390" cy="1989728"/>
      </dsp:txXfrm>
    </dsp:sp>
    <dsp:sp modelId="{A95720E4-A22D-40A7-A5B9-38990F0C6B75}">
      <dsp:nvSpPr>
        <dsp:cNvPr id="0" name=""/>
        <dsp:cNvSpPr/>
      </dsp:nvSpPr>
      <dsp:spPr>
        <a:xfrm>
          <a:off x="2184390" y="653441"/>
          <a:ext cx="4907785" cy="103289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6397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Next stage of development</a:t>
          </a:r>
        </a:p>
      </dsp:txBody>
      <dsp:txXfrm>
        <a:off x="2184390" y="911664"/>
        <a:ext cx="4649562" cy="516445"/>
      </dsp:txXfrm>
    </dsp:sp>
    <dsp:sp modelId="{F448F343-00B9-43E3-8D69-3193F8D58197}">
      <dsp:nvSpPr>
        <dsp:cNvPr id="0" name=""/>
        <dsp:cNvSpPr/>
      </dsp:nvSpPr>
      <dsp:spPr>
        <a:xfrm>
          <a:off x="2184390" y="1449949"/>
          <a:ext cx="2184390" cy="1989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accent1">
                  <a:lumMod val="50000"/>
                </a:schemeClr>
              </a:solidFill>
            </a:rPr>
            <a:t>Curriculum Deliverer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1">
                  <a:lumMod val="50000"/>
                </a:schemeClr>
              </a:solidFill>
            </a:rPr>
            <a:t>Can get stuck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1">
                  <a:lumMod val="50000"/>
                </a:schemeClr>
              </a:solidFill>
            </a:rPr>
            <a:t>External factors influential</a:t>
          </a:r>
        </a:p>
      </dsp:txBody>
      <dsp:txXfrm>
        <a:off x="2184390" y="1449949"/>
        <a:ext cx="2184390" cy="1989728"/>
      </dsp:txXfrm>
    </dsp:sp>
    <dsp:sp modelId="{7CDD280D-4208-49D2-A601-61503197721F}">
      <dsp:nvSpPr>
        <dsp:cNvPr id="0" name=""/>
        <dsp:cNvSpPr/>
      </dsp:nvSpPr>
      <dsp:spPr>
        <a:xfrm>
          <a:off x="4368780" y="997738"/>
          <a:ext cx="2723395" cy="103289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6397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Aiming for</a:t>
          </a:r>
        </a:p>
      </dsp:txBody>
      <dsp:txXfrm>
        <a:off x="4368780" y="1255961"/>
        <a:ext cx="2465172" cy="516445"/>
      </dsp:txXfrm>
    </dsp:sp>
    <dsp:sp modelId="{78369E5B-81CA-4B1E-885D-E4603943CE65}">
      <dsp:nvSpPr>
        <dsp:cNvPr id="0" name=""/>
        <dsp:cNvSpPr/>
      </dsp:nvSpPr>
      <dsp:spPr>
        <a:xfrm>
          <a:off x="4368780" y="1794246"/>
          <a:ext cx="2184390" cy="19606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accent1">
                  <a:lumMod val="50000"/>
                </a:schemeClr>
              </a:solidFill>
            </a:rPr>
            <a:t>Concept/</a:t>
          </a:r>
          <a:br>
            <a:rPr lang="en-GB" sz="1900" b="1" kern="1200" dirty="0">
              <a:solidFill>
                <a:schemeClr val="accent1">
                  <a:lumMod val="50000"/>
                </a:schemeClr>
              </a:solidFill>
            </a:rPr>
          </a:br>
          <a:r>
            <a:rPr lang="en-GB" sz="1900" b="1" kern="1200" dirty="0">
              <a:solidFill>
                <a:schemeClr val="accent1">
                  <a:lumMod val="50000"/>
                </a:schemeClr>
              </a:solidFill>
            </a:rPr>
            <a:t>Skill Builder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1">
                  <a:lumMod val="50000"/>
                </a:schemeClr>
              </a:solidFill>
            </a:rPr>
            <a:t>Bigger picture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1">
                  <a:lumMod val="50000"/>
                </a:schemeClr>
              </a:solidFill>
            </a:rPr>
            <a:t>Dialogue	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accent1">
                  <a:lumMod val="50000"/>
                </a:schemeClr>
              </a:solidFill>
            </a:rPr>
            <a:t>Compare/contrast/</a:t>
          </a:r>
          <a:br>
            <a:rPr lang="en-GB" sz="1600" b="1" kern="1200" dirty="0">
              <a:solidFill>
                <a:schemeClr val="accent1">
                  <a:lumMod val="50000"/>
                </a:schemeClr>
              </a:solidFill>
            </a:rPr>
          </a:br>
          <a:r>
            <a:rPr lang="en-GB" sz="1600" b="1" kern="1200" dirty="0">
              <a:solidFill>
                <a:schemeClr val="accent1">
                  <a:lumMod val="50000"/>
                </a:schemeClr>
              </a:solidFill>
            </a:rPr>
            <a:t>critique</a:t>
          </a:r>
        </a:p>
      </dsp:txBody>
      <dsp:txXfrm>
        <a:off x="4368780" y="1794246"/>
        <a:ext cx="2184390" cy="19606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5C547-D371-4C69-BDC5-443D3F7FAE9A}">
      <dsp:nvSpPr>
        <dsp:cNvPr id="0" name=""/>
        <dsp:cNvSpPr/>
      </dsp:nvSpPr>
      <dsp:spPr>
        <a:xfrm rot="5400000">
          <a:off x="650408" y="1632035"/>
          <a:ext cx="1947521" cy="324063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7B679-F094-4957-BFC7-303A25A41C95}">
      <dsp:nvSpPr>
        <dsp:cNvPr id="0" name=""/>
        <dsp:cNvSpPr/>
      </dsp:nvSpPr>
      <dsp:spPr>
        <a:xfrm>
          <a:off x="325318" y="2600286"/>
          <a:ext cx="2925661" cy="256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Task Management – Behaviour - Engagement</a:t>
          </a:r>
        </a:p>
      </dsp:txBody>
      <dsp:txXfrm>
        <a:off x="325318" y="2600286"/>
        <a:ext cx="2925661" cy="2564513"/>
      </dsp:txXfrm>
    </dsp:sp>
    <dsp:sp modelId="{35444928-9C36-4BA3-9567-303D672D4B64}">
      <dsp:nvSpPr>
        <dsp:cNvPr id="0" name=""/>
        <dsp:cNvSpPr/>
      </dsp:nvSpPr>
      <dsp:spPr>
        <a:xfrm>
          <a:off x="2698968" y="1393456"/>
          <a:ext cx="552011" cy="55201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D86B0-BB4C-44B7-B4E7-631F10732848}">
      <dsp:nvSpPr>
        <dsp:cNvPr id="0" name=""/>
        <dsp:cNvSpPr/>
      </dsp:nvSpPr>
      <dsp:spPr>
        <a:xfrm rot="5400000">
          <a:off x="4231989" y="745770"/>
          <a:ext cx="1947521" cy="324063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5A0C6-440D-45C3-AC05-02C1B7E18929}">
      <dsp:nvSpPr>
        <dsp:cNvPr id="0" name=""/>
        <dsp:cNvSpPr/>
      </dsp:nvSpPr>
      <dsp:spPr>
        <a:xfrm>
          <a:off x="3906899" y="1714021"/>
          <a:ext cx="2925661" cy="256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Curriculum Delivery - Content Coverage</a:t>
          </a:r>
        </a:p>
      </dsp:txBody>
      <dsp:txXfrm>
        <a:off x="3906899" y="1714021"/>
        <a:ext cx="2925661" cy="2564513"/>
      </dsp:txXfrm>
    </dsp:sp>
    <dsp:sp modelId="{E7F69F02-C5C2-4DA3-AB17-800F634CB84F}">
      <dsp:nvSpPr>
        <dsp:cNvPr id="0" name=""/>
        <dsp:cNvSpPr/>
      </dsp:nvSpPr>
      <dsp:spPr>
        <a:xfrm>
          <a:off x="6280548" y="507191"/>
          <a:ext cx="552011" cy="55201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204F-A533-4E9D-A8C1-65CE7D6DF73C}">
      <dsp:nvSpPr>
        <dsp:cNvPr id="0" name=""/>
        <dsp:cNvSpPr/>
      </dsp:nvSpPr>
      <dsp:spPr>
        <a:xfrm rot="5400000">
          <a:off x="7813569" y="-140495"/>
          <a:ext cx="1947521" cy="324063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36B7F-A1EC-430C-8578-1C3E2ABEE675}">
      <dsp:nvSpPr>
        <dsp:cNvPr id="0" name=""/>
        <dsp:cNvSpPr/>
      </dsp:nvSpPr>
      <dsp:spPr>
        <a:xfrm>
          <a:off x="7488479" y="827755"/>
          <a:ext cx="2925661" cy="2564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Concept/Skill  building - understanding and application over time</a:t>
          </a:r>
        </a:p>
      </dsp:txBody>
      <dsp:txXfrm>
        <a:off x="7488479" y="827755"/>
        <a:ext cx="2925661" cy="25645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3BB96-A4CF-4BEA-B027-200E8F4855DF}">
      <dsp:nvSpPr>
        <dsp:cNvPr id="0" name=""/>
        <dsp:cNvSpPr/>
      </dsp:nvSpPr>
      <dsp:spPr>
        <a:xfrm>
          <a:off x="4583401" y="0"/>
          <a:ext cx="1581361" cy="96296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Teaching experiences</a:t>
          </a:r>
        </a:p>
      </dsp:txBody>
      <dsp:txXfrm>
        <a:off x="4814986" y="141023"/>
        <a:ext cx="1118191" cy="680922"/>
      </dsp:txXfrm>
    </dsp:sp>
    <dsp:sp modelId="{1A48E53E-B8A1-452F-B195-4FAAC8324F0C}">
      <dsp:nvSpPr>
        <dsp:cNvPr id="0" name=""/>
        <dsp:cNvSpPr/>
      </dsp:nvSpPr>
      <dsp:spPr>
        <a:xfrm rot="14245">
          <a:off x="6800907" y="299298"/>
          <a:ext cx="1297950" cy="31683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6800907" y="362468"/>
        <a:ext cx="1202900" cy="190101"/>
      </dsp:txXfrm>
    </dsp:sp>
    <dsp:sp modelId="{535793E8-A7EA-4655-82ED-2DEF6EB1CB80}">
      <dsp:nvSpPr>
        <dsp:cNvPr id="0" name=""/>
        <dsp:cNvSpPr/>
      </dsp:nvSpPr>
      <dsp:spPr>
        <a:xfrm>
          <a:off x="9814975" y="299265"/>
          <a:ext cx="1763999" cy="83579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Observation</a:t>
          </a:r>
        </a:p>
      </dsp:txBody>
      <dsp:txXfrm>
        <a:off x="10073307" y="421664"/>
        <a:ext cx="1247335" cy="590994"/>
      </dsp:txXfrm>
    </dsp:sp>
    <dsp:sp modelId="{202F376A-C467-4045-8640-C78AEFD44895}">
      <dsp:nvSpPr>
        <dsp:cNvPr id="0" name=""/>
        <dsp:cNvSpPr/>
      </dsp:nvSpPr>
      <dsp:spPr>
        <a:xfrm rot="5426993">
          <a:off x="9530485" y="2965626"/>
          <a:ext cx="2293459" cy="53619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9611545" y="2992438"/>
        <a:ext cx="2132602" cy="321715"/>
      </dsp:txXfrm>
    </dsp:sp>
    <dsp:sp modelId="{BEC5DD59-3BAE-40BD-9122-A28DF74DFA2A}">
      <dsp:nvSpPr>
        <dsp:cNvPr id="0" name=""/>
        <dsp:cNvSpPr/>
      </dsp:nvSpPr>
      <dsp:spPr>
        <a:xfrm>
          <a:off x="9733330" y="5462201"/>
          <a:ext cx="1845644" cy="9077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Deconstruction</a:t>
          </a:r>
        </a:p>
      </dsp:txBody>
      <dsp:txXfrm>
        <a:off x="10003618" y="5595142"/>
        <a:ext cx="1305068" cy="641894"/>
      </dsp:txXfrm>
    </dsp:sp>
    <dsp:sp modelId="{4F554AA6-3E7C-492E-A2B5-A37EE2D27916}">
      <dsp:nvSpPr>
        <dsp:cNvPr id="0" name=""/>
        <dsp:cNvSpPr/>
      </dsp:nvSpPr>
      <dsp:spPr>
        <a:xfrm rot="10806232">
          <a:off x="4931524" y="5489146"/>
          <a:ext cx="4041018" cy="129837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Spiral Curriculum</a:t>
          </a:r>
        </a:p>
      </dsp:txBody>
      <dsp:txXfrm rot="10800000">
        <a:off x="5321036" y="5749173"/>
        <a:ext cx="3651506" cy="779024"/>
      </dsp:txXfrm>
    </dsp:sp>
    <dsp:sp modelId="{97DC678D-EC12-42CF-9C92-A196B65298DE}">
      <dsp:nvSpPr>
        <dsp:cNvPr id="0" name=""/>
        <dsp:cNvSpPr/>
      </dsp:nvSpPr>
      <dsp:spPr>
        <a:xfrm>
          <a:off x="2544290" y="5435701"/>
          <a:ext cx="1605302" cy="9342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Assimilation</a:t>
          </a:r>
        </a:p>
      </dsp:txBody>
      <dsp:txXfrm>
        <a:off x="2779381" y="5572523"/>
        <a:ext cx="1135120" cy="660632"/>
      </dsp:txXfrm>
    </dsp:sp>
    <dsp:sp modelId="{DE76B4EC-D45D-477D-B382-EEC522392D37}">
      <dsp:nvSpPr>
        <dsp:cNvPr id="0" name=""/>
        <dsp:cNvSpPr/>
      </dsp:nvSpPr>
      <dsp:spPr>
        <a:xfrm rot="10805397">
          <a:off x="1504953" y="5632428"/>
          <a:ext cx="734467" cy="53619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1665810" y="5739792"/>
        <a:ext cx="573610" cy="321715"/>
      </dsp:txXfrm>
    </dsp:sp>
    <dsp:sp modelId="{22C8375C-E04B-4624-B0C0-E36667920DAE}">
      <dsp:nvSpPr>
        <dsp:cNvPr id="0" name=""/>
        <dsp:cNvSpPr/>
      </dsp:nvSpPr>
      <dsp:spPr>
        <a:xfrm>
          <a:off x="0" y="5427011"/>
          <a:ext cx="1158508" cy="94296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Inputs</a:t>
          </a:r>
        </a:p>
      </dsp:txBody>
      <dsp:txXfrm>
        <a:off x="169660" y="5565105"/>
        <a:ext cx="819188" cy="666778"/>
      </dsp:txXfrm>
    </dsp:sp>
    <dsp:sp modelId="{10F8E4D5-1B55-480D-B83B-3350A431378F}">
      <dsp:nvSpPr>
        <dsp:cNvPr id="0" name=""/>
        <dsp:cNvSpPr/>
      </dsp:nvSpPr>
      <dsp:spPr>
        <a:xfrm rot="16200000">
          <a:off x="-639852" y="3074608"/>
          <a:ext cx="1920136" cy="53619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-559424" y="3262275"/>
        <a:ext cx="1759279" cy="321715"/>
      </dsp:txXfrm>
    </dsp:sp>
    <dsp:sp modelId="{52F6B480-C8C4-426E-B56C-5FABC9FA2FFC}">
      <dsp:nvSpPr>
        <dsp:cNvPr id="0" name=""/>
        <dsp:cNvSpPr/>
      </dsp:nvSpPr>
      <dsp:spPr>
        <a:xfrm>
          <a:off x="97675" y="1000826"/>
          <a:ext cx="1357018" cy="80719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Critical reflection</a:t>
          </a:r>
        </a:p>
      </dsp:txBody>
      <dsp:txXfrm>
        <a:off x="296406" y="1119037"/>
        <a:ext cx="959556" cy="570773"/>
      </dsp:txXfrm>
    </dsp:sp>
    <dsp:sp modelId="{FEB60903-7473-44BE-BEF2-F347E99C69CE}">
      <dsp:nvSpPr>
        <dsp:cNvPr id="0" name=""/>
        <dsp:cNvSpPr/>
      </dsp:nvSpPr>
      <dsp:spPr>
        <a:xfrm rot="20918989">
          <a:off x="2237819" y="1006244"/>
          <a:ext cx="1732032" cy="53619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2239392" y="1129311"/>
        <a:ext cx="1571175" cy="3217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1515C-1AA0-4E0B-A9D4-16DEA0D4915B}">
      <dsp:nvSpPr>
        <dsp:cNvPr id="0" name=""/>
        <dsp:cNvSpPr/>
      </dsp:nvSpPr>
      <dsp:spPr>
        <a:xfrm>
          <a:off x="1603978" y="0"/>
          <a:ext cx="2462673" cy="2462673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My research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932334" y="430967"/>
        <a:ext cx="1805960" cy="1108203"/>
      </dsp:txXfrm>
    </dsp:sp>
    <dsp:sp modelId="{BCC04F54-AFCD-470E-A5F9-3D5ED1D2667D}">
      <dsp:nvSpPr>
        <dsp:cNvPr id="0" name=""/>
        <dsp:cNvSpPr/>
      </dsp:nvSpPr>
      <dsp:spPr>
        <a:xfrm>
          <a:off x="2492592" y="1590476"/>
          <a:ext cx="2462673" cy="2462673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Policy Development</a:t>
          </a:r>
        </a:p>
      </dsp:txBody>
      <dsp:txXfrm>
        <a:off x="3245760" y="2226667"/>
        <a:ext cx="1477604" cy="1354470"/>
      </dsp:txXfrm>
    </dsp:sp>
    <dsp:sp modelId="{9CDFCE9F-E688-4437-B361-27AC90B7B8D1}">
      <dsp:nvSpPr>
        <dsp:cNvPr id="0" name=""/>
        <dsp:cNvSpPr/>
      </dsp:nvSpPr>
      <dsp:spPr>
        <a:xfrm>
          <a:off x="735261" y="1606853"/>
          <a:ext cx="2462673" cy="2462673"/>
        </a:xfrm>
        <a:prstGeom prst="ellipse">
          <a:avLst/>
        </a:prstGeom>
        <a:solidFill>
          <a:srgbClr val="C0000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Recruitment and Retention</a:t>
          </a:r>
        </a:p>
      </dsp:txBody>
      <dsp:txXfrm>
        <a:off x="967163" y="2243044"/>
        <a:ext cx="1477604" cy="13544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1515C-1AA0-4E0B-A9D4-16DEA0D4915B}">
      <dsp:nvSpPr>
        <dsp:cNvPr id="0" name=""/>
        <dsp:cNvSpPr/>
      </dsp:nvSpPr>
      <dsp:spPr>
        <a:xfrm>
          <a:off x="1603978" y="0"/>
          <a:ext cx="2462673" cy="2462673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My research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932334" y="430967"/>
        <a:ext cx="1805960" cy="1108203"/>
      </dsp:txXfrm>
    </dsp:sp>
    <dsp:sp modelId="{BCC04F54-AFCD-470E-A5F9-3D5ED1D2667D}">
      <dsp:nvSpPr>
        <dsp:cNvPr id="0" name=""/>
        <dsp:cNvSpPr/>
      </dsp:nvSpPr>
      <dsp:spPr>
        <a:xfrm>
          <a:off x="2492592" y="1590476"/>
          <a:ext cx="2462673" cy="2462673"/>
        </a:xfrm>
        <a:prstGeom prst="ellipse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Policy Development</a:t>
          </a:r>
        </a:p>
      </dsp:txBody>
      <dsp:txXfrm>
        <a:off x="3245760" y="2226667"/>
        <a:ext cx="1477604" cy="1354470"/>
      </dsp:txXfrm>
    </dsp:sp>
    <dsp:sp modelId="{9CDFCE9F-E688-4437-B361-27AC90B7B8D1}">
      <dsp:nvSpPr>
        <dsp:cNvPr id="0" name=""/>
        <dsp:cNvSpPr/>
      </dsp:nvSpPr>
      <dsp:spPr>
        <a:xfrm>
          <a:off x="735261" y="1606853"/>
          <a:ext cx="2462673" cy="246267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Recruitment and Retention</a:t>
          </a:r>
        </a:p>
      </dsp:txBody>
      <dsp:txXfrm>
        <a:off x="967163" y="2243044"/>
        <a:ext cx="1477604" cy="13544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ED8C5-D5F5-46A5-98A7-3E9DC416230C}">
      <dsp:nvSpPr>
        <dsp:cNvPr id="0" name=""/>
        <dsp:cNvSpPr/>
      </dsp:nvSpPr>
      <dsp:spPr>
        <a:xfrm>
          <a:off x="4351903" y="2299857"/>
          <a:ext cx="1814581" cy="1814581"/>
        </a:xfrm>
        <a:prstGeom prst="roundRect">
          <a:avLst/>
        </a:prstGeom>
        <a:solidFill>
          <a:srgbClr val="104F7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 </a:t>
          </a:r>
        </a:p>
      </dsp:txBody>
      <dsp:txXfrm>
        <a:off x="4440484" y="2388438"/>
        <a:ext cx="1637419" cy="1637419"/>
      </dsp:txXfrm>
    </dsp:sp>
    <dsp:sp modelId="{DD5043DD-BF3B-4202-91FB-E577F8537508}">
      <dsp:nvSpPr>
        <dsp:cNvPr id="0" name=""/>
        <dsp:cNvSpPr/>
      </dsp:nvSpPr>
      <dsp:spPr>
        <a:xfrm rot="16971570">
          <a:off x="5283970" y="2071193"/>
          <a:ext cx="4690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9094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CB1E9-2597-491A-8080-66D0965709BA}">
      <dsp:nvSpPr>
        <dsp:cNvPr id="0" name=""/>
        <dsp:cNvSpPr/>
      </dsp:nvSpPr>
      <dsp:spPr>
        <a:xfrm>
          <a:off x="4320486" y="327509"/>
          <a:ext cx="2846323" cy="151501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Teachers who </a:t>
          </a:r>
          <a:r>
            <a:rPr lang="en-GB" sz="1600" b="1" kern="1200" dirty="0"/>
            <a:t>currently have </a:t>
          </a:r>
          <a:r>
            <a:rPr lang="en-GB" sz="1600" b="0" kern="1200" dirty="0"/>
            <a:t>or </a:t>
          </a:r>
          <a:r>
            <a:rPr lang="en-GB" sz="1600" kern="1200" dirty="0"/>
            <a:t>are </a:t>
          </a:r>
          <a:r>
            <a:rPr lang="en-GB" sz="1600" b="1" kern="1200" dirty="0"/>
            <a:t>aspiring to have </a:t>
          </a:r>
          <a:r>
            <a:rPr lang="en-GB" sz="1600" b="0" kern="1200" dirty="0"/>
            <a:t>responsibilities for leading the development of other teachers in their school</a:t>
          </a:r>
          <a:endParaRPr lang="en-GB" sz="1600" kern="1200" dirty="0"/>
        </a:p>
      </dsp:txBody>
      <dsp:txXfrm>
        <a:off x="4394443" y="401466"/>
        <a:ext cx="2698409" cy="1367105"/>
      </dsp:txXfrm>
    </dsp:sp>
    <dsp:sp modelId="{D2628382-0920-4684-A493-B858A4D85CBC}">
      <dsp:nvSpPr>
        <dsp:cNvPr id="0" name=""/>
        <dsp:cNvSpPr/>
      </dsp:nvSpPr>
      <dsp:spPr>
        <a:xfrm rot="20977488">
          <a:off x="6162926" y="3001835"/>
          <a:ext cx="4353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5327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65FEA-0D2B-45F7-BAEE-E3E6822566D3}">
      <dsp:nvSpPr>
        <dsp:cNvPr id="0" name=""/>
        <dsp:cNvSpPr/>
      </dsp:nvSpPr>
      <dsp:spPr>
        <a:xfrm>
          <a:off x="6594694" y="2232904"/>
          <a:ext cx="2118247" cy="10716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/>
            <a:t>Likely to be part of the </a:t>
          </a:r>
          <a:r>
            <a:rPr lang="en-GB" sz="1500" b="1" kern="1200" dirty="0"/>
            <a:t>middle leadership </a:t>
          </a:r>
          <a:r>
            <a:rPr lang="en-GB" sz="1500" kern="1200" dirty="0"/>
            <a:t>team </a:t>
          </a:r>
          <a:r>
            <a:rPr lang="en-GB" sz="1500" b="0" kern="1200" dirty="0"/>
            <a:t>(but roles vary)</a:t>
          </a:r>
          <a:endParaRPr lang="en-GB" sz="1500" kern="1200" dirty="0"/>
        </a:p>
      </dsp:txBody>
      <dsp:txXfrm>
        <a:off x="6647007" y="2285217"/>
        <a:ext cx="2013621" cy="967014"/>
      </dsp:txXfrm>
    </dsp:sp>
    <dsp:sp modelId="{07CB55B5-C3E3-46D6-A41C-71136C9F9ED8}">
      <dsp:nvSpPr>
        <dsp:cNvPr id="0" name=""/>
        <dsp:cNvSpPr/>
      </dsp:nvSpPr>
      <dsp:spPr>
        <a:xfrm rot="2275128">
          <a:off x="6096541" y="4117532"/>
          <a:ext cx="6626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2601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1D133-7FD6-4A8E-9C80-8372BFA86FCD}">
      <dsp:nvSpPr>
        <dsp:cNvPr id="0" name=""/>
        <dsp:cNvSpPr/>
      </dsp:nvSpPr>
      <dsp:spPr>
        <a:xfrm>
          <a:off x="6472821" y="4321131"/>
          <a:ext cx="1993424" cy="121576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May </a:t>
          </a:r>
          <a:r>
            <a:rPr lang="en-GB" sz="1600" b="1" kern="1200" dirty="0"/>
            <a:t>manage a team of mentors or coaches </a:t>
          </a:r>
          <a:r>
            <a:rPr lang="en-GB" sz="1600" b="0" kern="1200" dirty="0"/>
            <a:t>(directly or indirectly)</a:t>
          </a:r>
          <a:endParaRPr lang="en-GB" sz="1600" kern="1200" dirty="0"/>
        </a:p>
      </dsp:txBody>
      <dsp:txXfrm>
        <a:off x="6532170" y="4380480"/>
        <a:ext cx="1874726" cy="1097071"/>
      </dsp:txXfrm>
    </dsp:sp>
    <dsp:sp modelId="{568C6F73-EF74-4E41-88A7-94042F9E2027}">
      <dsp:nvSpPr>
        <dsp:cNvPr id="0" name=""/>
        <dsp:cNvSpPr/>
      </dsp:nvSpPr>
      <dsp:spPr>
        <a:xfrm rot="5968476">
          <a:off x="4704438" y="4456045"/>
          <a:ext cx="6926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2661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E0549-116C-4FA1-B9BF-A55120619DC4}">
      <dsp:nvSpPr>
        <dsp:cNvPr id="0" name=""/>
        <dsp:cNvSpPr/>
      </dsp:nvSpPr>
      <dsp:spPr>
        <a:xfrm>
          <a:off x="4320485" y="4797652"/>
          <a:ext cx="1215769" cy="78363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Primary</a:t>
          </a:r>
          <a:r>
            <a:rPr lang="en-GB" sz="1500" b="0" kern="1200" dirty="0"/>
            <a:t> or </a:t>
          </a:r>
          <a:r>
            <a:rPr lang="en-GB" sz="1500" b="1" kern="1200" dirty="0"/>
            <a:t>secondary</a:t>
          </a:r>
        </a:p>
      </dsp:txBody>
      <dsp:txXfrm>
        <a:off x="4358739" y="4835906"/>
        <a:ext cx="1139261" cy="707128"/>
      </dsp:txXfrm>
    </dsp:sp>
    <dsp:sp modelId="{B4F95E0B-2A0C-4C30-ADD3-8BBA27D7074B}">
      <dsp:nvSpPr>
        <dsp:cNvPr id="0" name=""/>
        <dsp:cNvSpPr/>
      </dsp:nvSpPr>
      <dsp:spPr>
        <a:xfrm rot="9685044">
          <a:off x="3109098" y="3715502"/>
          <a:ext cx="12760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76067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E14CF-CAC9-4FDC-AF00-F3D19EE25D0B}">
      <dsp:nvSpPr>
        <dsp:cNvPr id="0" name=""/>
        <dsp:cNvSpPr/>
      </dsp:nvSpPr>
      <dsp:spPr>
        <a:xfrm>
          <a:off x="1152135" y="3753585"/>
          <a:ext cx="1990227" cy="99959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/>
            <a:t>Working in </a:t>
          </a:r>
          <a:r>
            <a:rPr lang="en-GB" sz="1500" b="1" kern="1200" dirty="0"/>
            <a:t>any type </a:t>
          </a:r>
          <a:r>
            <a:rPr lang="en-GB" sz="1500" b="0" kern="1200" dirty="0"/>
            <a:t>of school (including </a:t>
          </a:r>
          <a:r>
            <a:rPr lang="en-GB" sz="1500" kern="1200" dirty="0"/>
            <a:t>special schools</a:t>
          </a:r>
          <a:r>
            <a:rPr lang="en-GB" sz="1500" b="0" kern="1200" dirty="0"/>
            <a:t>)</a:t>
          </a:r>
          <a:endParaRPr lang="en-GB" sz="1500" kern="1200" dirty="0"/>
        </a:p>
      </dsp:txBody>
      <dsp:txXfrm>
        <a:off x="1200931" y="3802381"/>
        <a:ext cx="1892635" cy="902001"/>
      </dsp:txXfrm>
    </dsp:sp>
    <dsp:sp modelId="{5B90CA40-A4C1-4130-89E6-6A8B61EEF872}">
      <dsp:nvSpPr>
        <dsp:cNvPr id="0" name=""/>
        <dsp:cNvSpPr/>
      </dsp:nvSpPr>
      <dsp:spPr>
        <a:xfrm rot="11964726">
          <a:off x="3523533" y="2745739"/>
          <a:ext cx="852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2604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7917E-FFEF-404B-9FFF-35BD683D6898}">
      <dsp:nvSpPr>
        <dsp:cNvPr id="0" name=""/>
        <dsp:cNvSpPr/>
      </dsp:nvSpPr>
      <dsp:spPr>
        <a:xfrm>
          <a:off x="648071" y="1194470"/>
          <a:ext cx="2899696" cy="179733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  </a:t>
          </a:r>
          <a:r>
            <a:rPr lang="en-GB" sz="1500" b="0" kern="1200" dirty="0"/>
            <a:t>Role may include supporting:</a:t>
          </a:r>
          <a:br>
            <a:rPr lang="en-GB" sz="1500" b="0" kern="1200" dirty="0"/>
          </a:br>
          <a:r>
            <a:rPr lang="en-GB" sz="1500" b="0" kern="1200" dirty="0"/>
            <a:t> </a:t>
          </a:r>
          <a:br>
            <a:rPr lang="en-GB" sz="1500" b="0" kern="1200" dirty="0"/>
          </a:br>
          <a:r>
            <a:rPr lang="en-GB" sz="1500" b="0" kern="1200" dirty="0"/>
            <a:t> - trainee teachers (ITT)</a:t>
          </a:r>
          <a:br>
            <a:rPr lang="en-GB" sz="1500" b="0" kern="1200" dirty="0"/>
          </a:br>
          <a:r>
            <a:rPr lang="en-GB" sz="1500" b="0" kern="1200" dirty="0"/>
            <a:t> - early career teachers (ECF) </a:t>
          </a:r>
          <a:br>
            <a:rPr lang="en-GB" sz="1500" b="0" kern="1200" dirty="0"/>
          </a:br>
          <a:r>
            <a:rPr lang="en-GB" sz="1500" b="0" kern="1200" dirty="0"/>
            <a:t> - and/or wider development of   </a:t>
          </a:r>
          <a:br>
            <a:rPr lang="en-GB" sz="1500" b="0" kern="1200" dirty="0"/>
          </a:br>
          <a:r>
            <a:rPr lang="en-GB" sz="1500" b="0" kern="1200" dirty="0"/>
            <a:t>   school colleagues</a:t>
          </a:r>
          <a:endParaRPr lang="en-GB" sz="1500" kern="1200" dirty="0"/>
        </a:p>
      </dsp:txBody>
      <dsp:txXfrm>
        <a:off x="735810" y="1282209"/>
        <a:ext cx="2724218" cy="1621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AF0CD-6424-450A-B8AA-74379B946483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591E2-98C6-4F48-B4EA-7A33F460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35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591E2-98C6-4F48-B4EA-7A33F46049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7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D29A724C-7832-489E-A98E-32AED9A007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A4939B3A-645B-4C8E-92B2-80E5DBE5D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302F69AE-A14A-4704-9157-07B1DFF5C9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273050"/>
            <a:ext cx="7832725" cy="4406900"/>
          </a:xfrm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902721D5-CCD1-4ADB-AD8C-70624A2DE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7AC0459F-5E13-4E0F-A315-68FA369B9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fld id="{43FAED91-3D92-4BFA-A5C6-80038B717133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Possible discussion on the layout and content of framework</a:t>
            </a:r>
          </a:p>
        </p:txBody>
      </p:sp>
    </p:spTree>
    <p:extLst>
      <p:ext uri="{BB962C8B-B14F-4D97-AF65-F5344CB8AC3E}">
        <p14:creationId xmlns:p14="http://schemas.microsoft.com/office/powerpoint/2010/main" val="295888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BD90515C-BAF0-4942-8AF6-5034B3C5E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8F5FDE7-3142-4625-AD27-60AF286D9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BD90515C-BAF0-4942-8AF6-5034B3C5E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8F5FDE7-3142-4625-AD27-60AF286D9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3757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7963" y="250825"/>
            <a:ext cx="7200901" cy="4051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BB7FA-2627-47C9-9258-FDF90D155C0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0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7963" y="250825"/>
            <a:ext cx="7200901" cy="4051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BB7FA-2627-47C9-9258-FDF90D155C0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223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BD90515C-BAF0-4942-8AF6-5034B3C5E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8F5FDE7-3142-4625-AD27-60AF286D9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35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FEFC-F637-49DD-89FC-A04146453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E6BEB-9DA6-4DFB-B2A4-51CE26CD3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B0B08-463E-4867-814A-FE84D285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180F4-49DA-43A9-BBCE-86C84919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751E5-1574-4A02-B0CD-3275711B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6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695B-0331-4BFC-ADEA-0C6982B5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3F5C4-A317-4E02-A679-444DDF01E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44200-8B16-48C2-9AC1-A5178C8A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433DC-B7E3-4EA8-836C-9C004707B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0014-285B-4E3F-80A8-5C5158E7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8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00FAF-A694-4877-97EB-5446D44D6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776BB-4110-4A39-B151-592FEB366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ED4C1-3217-439E-A75D-E84567CC2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D9217-941E-42E0-AA2C-D98048A2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8DCDA-F7E9-46DD-828C-F9136E14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39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419100" y="195263"/>
            <a:ext cx="7772400" cy="83730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9100" y="871538"/>
            <a:ext cx="5691139" cy="2469082"/>
          </a:xfrm>
          <a:prstGeom prst="rect">
            <a:avLst/>
          </a:prstGeom>
        </p:spPr>
        <p:txBody>
          <a:bodyPr/>
          <a:lstStyle>
            <a:lvl1pPr>
              <a:defRPr sz="1688">
                <a:solidFill>
                  <a:srgbClr val="FFFFFF"/>
                </a:solidFill>
              </a:defRPr>
            </a:lvl1pPr>
            <a:lvl2pPr>
              <a:defRPr sz="1688">
                <a:solidFill>
                  <a:srgbClr val="FFFFFF"/>
                </a:solidFill>
              </a:defRPr>
            </a:lvl2pPr>
            <a:lvl3pPr>
              <a:defRPr sz="1688">
                <a:solidFill>
                  <a:srgbClr val="FFFFFF"/>
                </a:solidFill>
              </a:defRPr>
            </a:lvl3pPr>
            <a:lvl4pPr>
              <a:defRPr sz="1688">
                <a:solidFill>
                  <a:srgbClr val="FFFFFF"/>
                </a:solidFill>
              </a:defRPr>
            </a:lvl4pPr>
            <a:lvl5pPr>
              <a:defRPr sz="1688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08146617-4D06-4F33-8D35-12C56E53AEC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474451" y="6451600"/>
            <a:ext cx="372533" cy="350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C68FE-E4CC-4D9C-841F-A1E52C5E305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3450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D2E63-6AD4-45DE-AF8F-3E7791BF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C2C6C97-0943-46DE-971D-7219E65778C7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134A0-4F3E-4C7D-9B59-8CF71F47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95982-2721-45CA-9419-06E5106A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51B06E2D-01F0-43EE-B3B0-7633B459313A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3028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914E1-0959-40B2-92E3-8FB8D6511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9C05CC5-6542-4302-8F12-A9536DFC38F4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7D335-951A-4830-951D-2D8EB80F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3EDD2-0D89-4219-8915-BA0DF989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E5C09D17-197D-44F7-AA7B-54273FA8E82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1515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B84B6-0704-4DB5-B3FA-0DB59B64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7D0304D-A548-4550-8B87-282072EAE3E2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EC798-2AC3-419D-8BC9-33BF6CDE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8F739-051E-4381-93D1-3CE3122D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514DF58C-8280-4BC3-AF80-FB4AA71DE13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04506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0839E-BE92-4ABF-A82A-26B043B7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4961ECC-53BA-4F3A-BA4C-561B862A8FCF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2A516-F5D7-49D4-A54F-111753F30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47EE4-9F2A-4F42-9A95-D80C4CCB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78DD4C90-3A4A-4C1F-830B-E309391D653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53043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09051-920A-469B-BB12-D511C1A7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D318585-B305-4E11-9BA4-4862C578512D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863A-D8F9-4A58-B4C0-6BCFEC0D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E9183-CA3B-450B-B34E-935EECFA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A6160E73-B1E4-42F3-9F80-96A5C3C763E4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08022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56853-D978-45F0-9A21-300F3A8F1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46F801B-D9A2-4814-B016-484913CE4024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24745-A1B5-47FE-8AA4-633E5816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EA984-A390-43D4-84BD-98384E69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58773E89-0350-4BE4-B356-3558195F6D10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4030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7F2A2B-1DCE-4FCC-9DF0-E84F0DFD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78FAB3C-0467-4F86-B0CA-6FC0BF9AFB37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08947-1344-4D78-9E9E-709EB15E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ECE81-74A5-449F-BED6-EB17876B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42DFBC03-5C25-466A-8717-AC15696764B4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102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36C7-D7F3-4FA7-A0AD-AFB3CA83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4A16F-9FDC-4CE6-A701-DD710E4D9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275E0-C354-4E16-93C4-79E3C29D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40FB-24C9-40B9-81E1-DDA00E3BA7CF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1BB6C-5F45-442B-8F07-2581AD660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EB960-918F-4122-81FF-CBEBF12F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4F21-CE6B-4A55-B3CD-60497C7A6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542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AACF3-D27F-4A33-8ADB-DADC7FB6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9C43B0F-664F-4137-948E-EDA33DA124B7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D3575-39E2-4BE0-9D41-C3E3BD15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27CE4-5037-4BB2-92D0-AD332FC1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64AD0EF3-7C07-49D6-AA3C-5BA28CF533A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8054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51202-4D04-4883-9826-EE8A9644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75B5A45-7FF1-4902-BBED-EB682E64E40C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C6FA5-B69B-4092-8B5E-C8D6E5FD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4F008-D43C-405D-88AB-AE20B1C0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AA746F6F-FDA0-49F5-B797-992AF4AF167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6235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0FF1E-BF86-4863-8B19-BD8FD60B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63B209D-30CD-42CC-8A2F-503AECF29DF9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051DA-AE07-40E2-8E9F-6B0E1133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53E50-5AD4-4887-B714-3D954A6B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4287F250-4E99-49D2-81A1-8EC467BD67E1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67602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DE18-9336-4D66-A19F-CB10F9831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B999452-6931-4F00-8520-F23FB0933DFB}" type="datetimeFigureOut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F2F72-A946-487B-8BB3-4EB187B7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566C3-7854-425A-AB70-E9D658E9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409E30CC-C500-4BC9-A7BA-11AB15FA880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71595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6330B-63EC-4547-8E5B-D8370505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F73ADC9-726A-4BAA-B5B1-ECEE0C38022E}" type="datetime1">
              <a:rPr lang="en-GB"/>
              <a:pPr>
                <a:defRPr/>
              </a:pPr>
              <a:t>02/11/2020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54658-8DDC-45BF-9258-F72B42F0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34975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2066F-EF30-47ED-9851-4F9D04A4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34975">
              <a:defRPr/>
            </a:lvl1pPr>
          </a:lstStyle>
          <a:p>
            <a:fld id="{538F737D-75AD-48C1-B4C8-D452743AA6F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6388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95362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6F9A2357-83E4-43FB-B904-997FBE30D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3D29BC-5DEF-4987-BC75-7192D2BE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6F30C-8608-4B59-9648-E121A25643EF}" type="datetimeFigureOut">
              <a:rPr lang="en-US" altLang="en-US"/>
              <a:pPr>
                <a:defRPr/>
              </a:pPr>
              <a:t>11/2/2020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D234E8-463D-4CB9-96C1-27E41DE9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6C7A7E-F209-456D-99D3-6A6AE745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8FF8C-5465-4103-8481-E037249BEC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3005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466AA680-ACB2-43C2-A515-3499B7D1A6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66CA4C-EEC5-4E04-9076-D92AFED5E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7B6D8-0B2C-4B52-A7E3-76486CF53174}" type="datetimeFigureOut">
              <a:rPr lang="en-US" altLang="en-US"/>
              <a:pPr>
                <a:defRPr/>
              </a:pPr>
              <a:t>11/2/2020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FE1F45-4FD9-44FE-A523-84601EB36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CD7F84-474C-4FA2-BE7B-3CB0A378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43167-7AF0-4B4F-804C-110B3290E5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5500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2AA8B-8218-4DE2-9DFC-0A49CEDE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A5652-519F-4CB3-BFEB-8F3775846699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7B417-2099-4F0B-85B6-1E235AD40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151B3-B51B-45FA-9407-41527FCE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0098A-5F46-4330-8F9C-DD75DD7FEA0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0D00D23D-6B1F-4D47-A1CF-81D3E6A143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20040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CC7891-ACC0-4A36-9754-2B64C825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1B44E-90C8-450A-A63B-4C04FAF76258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899C02-C2E9-4DD1-B030-611C07AA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8CDA81-4C98-4EE1-B999-CDD2C137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6D94D-2E2C-4396-9CF9-B38A1794F4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550433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4B5B-D272-465A-9D9E-BBA79299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DC69B-85A9-472F-B0B6-C8F88474A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410F-09D2-447F-98F3-C0DDA770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A02CB-495B-49B6-9D17-28D8C5BA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5CAA3-18C0-4CC2-9D76-5F60453A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696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9134807-3CF6-465A-9ED5-858D4544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F169E-0455-4996-829E-6EA642AD87E0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E530E5-BDF5-4F03-AC2E-7FBB9332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3B26B1-5707-4A05-B2E5-A2A4A25E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B8972-190B-4EAB-9252-3DD71348E5D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207888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7AE434-6E0C-4034-AB03-2262F81C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CC91B-B7D6-4621-8F05-A858B7E65386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5136E18-8475-468C-B3B6-60C53C22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FE7B03-1518-42D6-9DB4-929424F4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C7CA4-EEBA-4DB9-90E7-02F0BE042C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48039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3AA63C20-4D77-45D7-93AA-7F71536488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B2EB2-7921-4309-A883-FB5AEF4D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C5334-2E99-433F-905A-7E92F1C89A75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83E0FD-8DC3-4539-92B0-D0BE04F6B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524EF5-0D25-4A12-998C-4213AE94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4D6BD-CE62-4482-B973-D9353E95D7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646209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1B4CC47E-C9CF-443B-A32E-9412F078ED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BDA4EDA-E3B7-491F-BD84-85D01470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EEFBB-E748-4A29-9313-6F6A84CAC2D5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492386-74CA-4523-B70E-B401D762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6D83347-11D5-46A1-8A4A-E269C0BE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098F5-44CA-4C2D-8A96-878B4A17F05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353272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DD9C58B9-D732-4689-89B5-64B4C6FBE2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021357-6C97-4B03-AAC8-54D8E304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D1B40-0222-4BE0-82B5-8C802EB6AF66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99A538C-58D8-4952-83F3-120027DC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CC83C5-C528-4915-99B8-ADE44BCF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4CCCA-CA4D-48C8-A767-5D523A15228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300361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134E5BE8-C6CB-465F-9996-3E58A81DE0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7A39E9-5E19-41E8-BE75-C71622AF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7E1B5-9889-4516-B19D-6315AA981004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CB69DC-8E84-4B86-9B3E-654EB1DC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4AF86B-F7FD-4413-A95F-475B0A07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48108-4600-403B-9536-8F8985DB4F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161812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566040B4-2FCD-4944-A72B-F3231EB56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A61145-0A0A-4C14-8E4C-9C1E58938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19C1D-6C1D-4F63-ABE6-0E3A058763F9}" type="datetimeFigureOut">
              <a:rPr lang="en-US" altLang="en-US"/>
              <a:pPr>
                <a:defRPr/>
              </a:pPr>
              <a:t>11/2/2020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DAE8CF-D4AA-4EB9-995B-ADB9BC81C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888C0A-251F-4C81-BF51-E86ED17E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B7377-47D0-4BED-ACCD-85CEA40E91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972588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419100" y="195263"/>
            <a:ext cx="7772400" cy="83730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9100" y="871538"/>
            <a:ext cx="5691139" cy="2469082"/>
          </a:xfrm>
          <a:prstGeom prst="rect">
            <a:avLst/>
          </a:prstGeom>
        </p:spPr>
        <p:txBody>
          <a:bodyPr/>
          <a:lstStyle>
            <a:lvl1pPr>
              <a:defRPr sz="1688">
                <a:solidFill>
                  <a:srgbClr val="FFFFFF"/>
                </a:solidFill>
              </a:defRPr>
            </a:lvl1pPr>
            <a:lvl2pPr>
              <a:defRPr sz="1688">
                <a:solidFill>
                  <a:srgbClr val="FFFFFF"/>
                </a:solidFill>
              </a:defRPr>
            </a:lvl2pPr>
            <a:lvl3pPr>
              <a:defRPr sz="1688">
                <a:solidFill>
                  <a:srgbClr val="FFFFFF"/>
                </a:solidFill>
              </a:defRPr>
            </a:lvl3pPr>
            <a:lvl4pPr>
              <a:defRPr sz="1688">
                <a:solidFill>
                  <a:srgbClr val="FFFFFF"/>
                </a:solidFill>
              </a:defRPr>
            </a:lvl4pPr>
            <a:lvl5pPr>
              <a:defRPr sz="1688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08146617-4D06-4F33-8D35-12C56E53AEC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474451" y="6451600"/>
            <a:ext cx="372533" cy="350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C68FE-E4CC-4D9C-841F-A1E52C5E305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28755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015B-3677-46A4-98EC-EED57479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22FB-7B52-4738-AD6B-253B5959F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43438-4472-4E3D-9483-07EF0708C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E34E5-7B6E-4FB7-BBBB-BC93B601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40FB-24C9-40B9-81E1-DDA00E3BA7CF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9DDDB-E910-4CF3-AFE2-C85E5725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1A764-7F58-48B1-AD98-44922439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4F21-CE6B-4A55-B3CD-60497C7A64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0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75C8-3CA2-4385-AD93-3D36A4DF4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5EB9F-FF9C-4F27-9910-F5D148C06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06EDE-D07F-4945-870C-B435C0128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1B3C6-B1A9-4EB1-A089-E7B1976C4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5EE72-F1F2-4D35-AF5E-C1F371FAF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72961-49F3-4D58-9528-941C9138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F964C-2E74-476F-B9E0-F71D2EAA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E3D87-EB8D-4372-9F40-F6F628F6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38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DB8C-5C00-43CC-B86D-6EE54B81E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A0CF2-3D02-414D-858B-A39E5883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726FE-9215-4E66-9D2A-D48B6CEE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ECC20-F0B9-47FA-80AC-5AEBDE4B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33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15457-9E9A-4961-8712-089CB4AC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AC5334-2E99-433F-905A-7E92F1C89A75}" type="datetimeFigureOut">
              <a:rPr lang="en-US" altLang="en-US" smtClean="0"/>
              <a:pPr>
                <a:defRPr/>
              </a:pPr>
              <a:t>11/2/2020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C8AE2-3820-4CEA-B484-5737D2C66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509BD-757B-47E9-9806-CA794E35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D6BD-CE62-4482-B973-D9353E95D7E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5" name="Picture 2" descr="https://staff.shu.ac.uk/marketing/brand/Documents/SIOE_215_229_72dpi.jpg">
            <a:extLst>
              <a:ext uri="{FF2B5EF4-FFF2-40B4-BE49-F238E27FC236}">
                <a16:creationId xmlns:a16="http://schemas.microsoft.com/office/drawing/2014/main" id="{8EEFF793-5902-4F26-A114-69F94C5D12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15888"/>
            <a:ext cx="418676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48131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B7D1E-6EAF-48E9-9978-D3D9FB08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70555-233D-4FFA-8687-EAC92237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C5612-854D-4E6C-8B03-1A3E37019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66519-36D3-4EDA-937B-F55EF31D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C07E7-DCBC-46B0-BDB4-D5CE8E72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0D7C5-098F-4C81-A8A8-0FE9DB49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45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0A7-0A26-4C9C-B3A4-95EDD7B3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30805-526F-4608-9A0D-796518FD8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BE40F-B98D-474E-B616-BDCA39BDC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BF715-BF44-4023-9C36-7A8117B51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55217-8875-4FDD-B5AC-CAEBA46B5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B9DA2-C655-41FD-8476-1284B812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47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9FDF6D-BB14-4D60-B734-04CBD528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5C6EB-C7C4-4278-A144-46D790052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504DB-4AC8-4A88-921F-DAF290DC8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36A56-CD51-46CF-86C6-EB92C4BBE2BC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B8BCC-D820-4CFB-BD25-6929ECE6B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4CA16-9396-42E5-8795-7CE7EF163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5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0E66DDB-2A3F-4211-BAF2-D351BE138C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C36675B-D051-417E-9532-9F6BDFE2B8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6BE39-AA35-446F-9F78-42945CDF2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1AFD4524-EABB-440A-89E3-11D66E59EA81}" type="datetimeFigureOut">
              <a:rPr lang="en-GB"/>
              <a:pPr>
                <a:defRPr/>
              </a:pPr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A0E04-1091-4CAC-914D-F69B3BDAE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1E7C3-A39D-476D-89FD-EACC37C72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C7B3A365-79E7-41CC-BAFD-7B671A143F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264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99F8B0-5A76-43DE-A23B-50F1A130B4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CEB8A2-0A14-448F-A1CF-D10D394909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8F55-61EC-461C-BDDF-69BB4F6EE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B13E33-7737-40F1-ADE7-108E57453C71}" type="datetimeFigureOut">
              <a:rPr lang="en-US" altLang="en-US"/>
              <a:pPr>
                <a:defRPr/>
              </a:pPr>
              <a:t>11/2/2020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ABAC3-D128-4D55-9213-3EC151DB5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ED30C-83AE-4DFA-B367-D4537E719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041CB06-05E5-4EB2-8570-55F7FA8F2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52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6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.twiselton@shu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.uk/url?sa=i&amp;url=https://defstartup.org/mental-models/&amp;psig=AOvVaw0g2cTaX-pmLfc8CizaEnIU&amp;ust=1588667184841000&amp;source=images&amp;cd=vfe&amp;ved=0CAIQjRxqFwoTCKjC_8vkmekCFQAAAAAdAAAAABAQ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hyperlink" Target="https://www.gov.uk/government/publications/initial-teacher-training-itt-core-content-framework" TargetMode="Externa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ttontrust.com/wp-content/uploads/2014/10/What-Makes-Great-Teaching-REPORT.pd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D92A-0F9B-459B-AA6F-7C4EF7783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269" y="200213"/>
            <a:ext cx="4645250" cy="1772425"/>
          </a:xfrm>
        </p:spPr>
        <p:txBody>
          <a:bodyPr anchor="b">
            <a:normAutofit/>
          </a:bodyPr>
          <a:lstStyle/>
          <a:p>
            <a:pPr algn="l"/>
            <a:r>
              <a:rPr lang="en-GB" sz="5000" dirty="0">
                <a:latin typeface="Calibri" panose="020F0502020204030204" pitchFamily="34" charset="0"/>
                <a:ea typeface="Calibri" panose="020F0502020204030204" pitchFamily="34" charset="0"/>
              </a:rPr>
              <a:t>There’s a lot Happening...</a:t>
            </a:r>
            <a:endParaRPr lang="en-GB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9A695-1943-4B4F-BF3E-DBD67A0D9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5718" y="2496097"/>
            <a:ext cx="4645250" cy="878237"/>
          </a:xfrm>
        </p:spPr>
        <p:txBody>
          <a:bodyPr anchor="t">
            <a:normAutofit/>
          </a:bodyPr>
          <a:lstStyle/>
          <a:p>
            <a:pPr algn="l"/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</a:rPr>
              <a:t>in Teacher Development  </a:t>
            </a:r>
            <a:endParaRPr lang="en-GB" sz="2800" dirty="0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eacher helping student with model wind turbine">
            <a:extLst>
              <a:ext uri="{FF2B5EF4-FFF2-40B4-BE49-F238E27FC236}">
                <a16:creationId xmlns:a16="http://schemas.microsoft.com/office/drawing/2014/main" id="{F7522A37-7352-4E3E-8AF7-C4B2C853A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1" r="17184" b="-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25E0BD-F5C6-4FA3-A1DE-1C1591700F15}"/>
              </a:ext>
            </a:extLst>
          </p:cNvPr>
          <p:cNvSpPr txBox="1"/>
          <p:nvPr/>
        </p:nvSpPr>
        <p:spPr>
          <a:xfrm>
            <a:off x="6990566" y="4422670"/>
            <a:ext cx="448665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Prof Sam Twiselton </a:t>
            </a:r>
          </a:p>
          <a:p>
            <a:pPr>
              <a:spcAft>
                <a:spcPts val="600"/>
              </a:spcAft>
            </a:pPr>
            <a:r>
              <a:rPr lang="en-GB" sz="1400" dirty="0"/>
              <a:t>Director of Sheffield Institute of Education</a:t>
            </a:r>
          </a:p>
          <a:p>
            <a:pPr>
              <a:spcAft>
                <a:spcPts val="600"/>
              </a:spcAft>
            </a:pPr>
            <a:r>
              <a:rPr lang="en-GB" sz="1400" dirty="0"/>
              <a:t>Chair DfE ITT Core Content Group</a:t>
            </a:r>
          </a:p>
          <a:p>
            <a:pPr>
              <a:spcAft>
                <a:spcPts val="600"/>
              </a:spcAft>
            </a:pPr>
            <a:r>
              <a:rPr lang="en-GB" sz="1400" dirty="0"/>
              <a:t>Vice President of CCT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hlinkClick r:id="rId4"/>
              </a:rPr>
              <a:t>s.twiselton@shu.ac.uk</a:t>
            </a:r>
            <a:endParaRPr lang="en-GB" sz="1400" dirty="0"/>
          </a:p>
          <a:p>
            <a:pPr>
              <a:spcAft>
                <a:spcPts val="600"/>
              </a:spcAft>
            </a:pPr>
            <a:r>
              <a:rPr lang="en-GB" sz="1400" dirty="0"/>
              <a:t>@</a:t>
            </a:r>
            <a:r>
              <a:rPr lang="en-GB" sz="1400" dirty="0" err="1"/>
              <a:t>samtwiselton</a:t>
            </a:r>
            <a:endParaRPr lang="en-GB" sz="1400" dirty="0"/>
          </a:p>
          <a:p>
            <a:pPr>
              <a:spcAft>
                <a:spcPts val="600"/>
              </a:spcAft>
            </a:pPr>
            <a:endParaRPr lang="en-GB" sz="1400" dirty="0"/>
          </a:p>
          <a:p>
            <a:pPr>
              <a:spcAft>
                <a:spcPts val="6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355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ntal models - DEF Startu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38" y="1491915"/>
            <a:ext cx="7916779" cy="387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1952" y="495061"/>
            <a:ext cx="709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Mental Models and Schema</a:t>
            </a:r>
          </a:p>
        </p:txBody>
      </p:sp>
      <p:sp>
        <p:nvSpPr>
          <p:cNvPr id="3" name="Rectangle 2"/>
          <p:cNvSpPr/>
          <p:nvPr/>
        </p:nvSpPr>
        <p:spPr>
          <a:xfrm>
            <a:off x="797169" y="5237822"/>
            <a:ext cx="10287244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chemeClr val="tx2"/>
                </a:solidFill>
              </a:rPr>
              <a:t>Cognitive schemas </a:t>
            </a:r>
            <a:r>
              <a:rPr lang="en-GB" sz="2400" b="1" dirty="0">
                <a:solidFill>
                  <a:schemeClr val="tx2"/>
                </a:solidFill>
              </a:rPr>
              <a:t>- channel  thinking by the selection, retention and use of information.  Specify which elements of information are essential and how they relate to each other. </a:t>
            </a:r>
            <a:r>
              <a:rPr lang="en-GB" sz="2400" b="1" i="1" dirty="0">
                <a:solidFill>
                  <a:schemeClr val="tx2"/>
                </a:solidFill>
              </a:rPr>
              <a:t>Schemas serve as guides to 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B087E-F560-43B4-B003-26E353E8430C}"/>
              </a:ext>
            </a:extLst>
          </p:cNvPr>
          <p:cNvSpPr/>
          <p:nvPr/>
        </p:nvSpPr>
        <p:spPr bwMode="auto">
          <a:xfrm>
            <a:off x="473552" y="1423664"/>
            <a:ext cx="2782685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MS PGothic" pitchFamily="34" charset="-128"/>
              </a:rPr>
              <a:t>Knowledge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58DF21-BFD6-49CB-9400-DE65A08E2643}"/>
              </a:ext>
            </a:extLst>
          </p:cNvPr>
          <p:cNvSpPr/>
          <p:nvPr/>
        </p:nvSpPr>
        <p:spPr bwMode="auto">
          <a:xfrm>
            <a:off x="5464436" y="1392885"/>
            <a:ext cx="190379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MS PGothic" pitchFamily="34" charset="-128"/>
              </a:rPr>
              <a:t>Insight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MS PGothic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D1ADB1-05BD-4F7A-8FD8-6D33BF594D12}"/>
              </a:ext>
            </a:extLst>
          </p:cNvPr>
          <p:cNvSpPr/>
          <p:nvPr/>
        </p:nvSpPr>
        <p:spPr bwMode="auto">
          <a:xfrm>
            <a:off x="8935765" y="1392885"/>
            <a:ext cx="26078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MS PGothic" pitchFamily="34" charset="-128"/>
              </a:rPr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26194030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927426-8DBE-4A6A-9602-86AC11CDE20F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45289"/>
            <a:ext cx="6634163" cy="6373812"/>
            <a:chOff x="1" y="56198"/>
            <a:chExt cx="6633419" cy="6372534"/>
          </a:xfrm>
        </p:grpSpPr>
        <p:pic>
          <p:nvPicPr>
            <p:cNvPr id="65546" name="Picture 2">
              <a:extLst>
                <a:ext uri="{FF2B5EF4-FFF2-40B4-BE49-F238E27FC236}">
                  <a16:creationId xmlns:a16="http://schemas.microsoft.com/office/drawing/2014/main" id="{CA6911B1-C375-4030-A9E5-46115890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38092"/>
              <a:ext cx="6371485" cy="599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A0E930-9609-4DCC-871B-59AFF496E269}"/>
                </a:ext>
              </a:extLst>
            </p:cNvPr>
            <p:cNvSpPr/>
            <p:nvPr/>
          </p:nvSpPr>
          <p:spPr>
            <a:xfrm>
              <a:off x="2510578" y="56198"/>
              <a:ext cx="4122842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 pitchFamily="34" charset="0"/>
                  <a:ea typeface="MS PGothic" pitchFamily="34" charset="-128"/>
                </a:rPr>
                <a:t>Big Picture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219330-3F8E-44C6-BE76-A454BB556E68}"/>
              </a:ext>
            </a:extLst>
          </p:cNvPr>
          <p:cNvGrpSpPr>
            <a:grpSpLocks/>
          </p:cNvGrpSpPr>
          <p:nvPr/>
        </p:nvGrpSpPr>
        <p:grpSpPr bwMode="auto">
          <a:xfrm>
            <a:off x="6833332" y="977602"/>
            <a:ext cx="4216400" cy="5340350"/>
            <a:chOff x="4928658" y="995680"/>
            <a:chExt cx="4216825" cy="5340550"/>
          </a:xfrm>
        </p:grpSpPr>
        <p:pic>
          <p:nvPicPr>
            <p:cNvPr id="65541" name="Picture 7">
              <a:extLst>
                <a:ext uri="{FF2B5EF4-FFF2-40B4-BE49-F238E27FC236}">
                  <a16:creationId xmlns:a16="http://schemas.microsoft.com/office/drawing/2014/main" id="{F4AEF4A3-4CAB-41F0-8DA1-6F7F5FE85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08427">
              <a:off x="5675629" y="1491421"/>
              <a:ext cx="2628900" cy="173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2" name="Picture 5">
              <a:extLst>
                <a:ext uri="{FF2B5EF4-FFF2-40B4-BE49-F238E27FC236}">
                  <a16:creationId xmlns:a16="http://schemas.microsoft.com/office/drawing/2014/main" id="{33915175-CD84-4952-9EB3-984C92E1A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483" y="3577141"/>
              <a:ext cx="3810000" cy="214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6F1A4-BDE0-4E81-889B-530FF91F5D6A}"/>
                </a:ext>
              </a:extLst>
            </p:cNvPr>
            <p:cNvSpPr/>
            <p:nvPr/>
          </p:nvSpPr>
          <p:spPr>
            <a:xfrm>
              <a:off x="4928658" y="5505233"/>
              <a:ext cx="4122842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Arial" pitchFamily="34" charset="0"/>
                  <a:ea typeface="MS PGothic" pitchFamily="34" charset="-128"/>
                </a:rPr>
                <a:t>Detail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480468C9-52FB-4387-8BD8-75BB5F831FD1}"/>
                </a:ext>
              </a:extLst>
            </p:cNvPr>
            <p:cNvSpPr/>
            <p:nvPr/>
          </p:nvSpPr>
          <p:spPr>
            <a:xfrm rot="2164809">
              <a:off x="6130516" y="3053157"/>
              <a:ext cx="1117713" cy="558821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GB" altLang="en-US">
                <a:solidFill>
                  <a:srgbClr val="FFFFFF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FEC71E8E-8236-457C-B04C-9AAB3545BB2E}"/>
                </a:ext>
              </a:extLst>
            </p:cNvPr>
            <p:cNvSpPr/>
            <p:nvPr/>
          </p:nvSpPr>
          <p:spPr>
            <a:xfrm rot="2164809">
              <a:off x="6065423" y="995680"/>
              <a:ext cx="1117713" cy="558821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GB" altLang="en-US">
                <a:solidFill>
                  <a:srgbClr val="FFFFFF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F69A2F-3E8F-4719-8770-EE54DA615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937750"/>
              </p:ext>
            </p:extLst>
          </p:nvPr>
        </p:nvGraphicFramePr>
        <p:xfrm>
          <a:off x="2508633" y="1504989"/>
          <a:ext cx="70921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28C85E7-8F06-4A72-B9D7-B75A32D4F986}"/>
              </a:ext>
            </a:extLst>
          </p:cNvPr>
          <p:cNvSpPr/>
          <p:nvPr/>
        </p:nvSpPr>
        <p:spPr>
          <a:xfrm>
            <a:off x="1803401" y="816570"/>
            <a:ext cx="86750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MS PGothic" pitchFamily="34" charset="-128"/>
              </a:rPr>
              <a:t>A developmental continuum?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A1D862-66E1-46A4-9DB9-45B1D3F9C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01" y="5264189"/>
            <a:ext cx="8893175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900" indent="-3238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b="1" dirty="0">
                <a:solidFill>
                  <a:schemeClr val="tx2"/>
                </a:solidFill>
              </a:rPr>
              <a:t>A continuum or a cycle?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b="1" dirty="0">
                <a:solidFill>
                  <a:schemeClr val="tx2"/>
                </a:solidFill>
              </a:rPr>
              <a:t>A vicious circle?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b="1" dirty="0">
                <a:solidFill>
                  <a:schemeClr val="tx2"/>
                </a:solidFill>
              </a:rPr>
              <a:t>A trap to try and avoid?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b="1" dirty="0">
                <a:solidFill>
                  <a:schemeClr val="tx2"/>
                </a:solidFill>
              </a:rPr>
              <a:t>Messier than all of the above!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b="1" dirty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GB" altLang="en-US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52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895B60-E12F-42D1-B988-3989106AE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C28349-83C1-4C2E-8C56-BCF1ADC595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5720E4-A22D-40A7-A5B9-38990F0C6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48F343-00B9-43E3-8D69-3193F8D58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DD280D-4208-49D2-A601-6150319772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369E5B-81CA-4B1E-885D-E4603943C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11F9C3-8C3A-417F-9A6B-B91C8F3D8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346805"/>
              </p:ext>
            </p:extLst>
          </p:nvPr>
        </p:nvGraphicFramePr>
        <p:xfrm>
          <a:off x="1017143" y="719666"/>
          <a:ext cx="10417994" cy="567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1807A98-872C-4C2E-A4AD-548207945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940702"/>
              </p:ext>
            </p:extLst>
          </p:nvPr>
        </p:nvGraphicFramePr>
        <p:xfrm>
          <a:off x="219833" y="-70892"/>
          <a:ext cx="11578975" cy="6369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F94B5D6A-265E-4ECE-B7F4-249EEF1C9A1A}"/>
              </a:ext>
            </a:extLst>
          </p:cNvPr>
          <p:cNvSpPr/>
          <p:nvPr/>
        </p:nvSpPr>
        <p:spPr>
          <a:xfrm>
            <a:off x="5183268" y="3822192"/>
            <a:ext cx="4628244" cy="181051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Crafting and Sequencing of Experiences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0B72F-0D01-4549-871E-E07354853BD1}"/>
              </a:ext>
            </a:extLst>
          </p:cNvPr>
          <p:cNvSpPr txBox="1"/>
          <p:nvPr/>
        </p:nvSpPr>
        <p:spPr>
          <a:xfrm>
            <a:off x="7653528" y="30531"/>
            <a:ext cx="61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ITE Curriculum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74124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E2BCE7F-E331-4822-BD05-D631BCEF8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5842644"/>
              </p:ext>
            </p:extLst>
          </p:nvPr>
        </p:nvGraphicFramePr>
        <p:xfrm>
          <a:off x="3557452" y="2136061"/>
          <a:ext cx="567063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3" name="Picture 3" descr="https://staff.shu.ac.uk/marketing/brand/Documents/SIOE_215_229_72dpi.jpg">
            <a:extLst>
              <a:ext uri="{FF2B5EF4-FFF2-40B4-BE49-F238E27FC236}">
                <a16:creationId xmlns:a16="http://schemas.microsoft.com/office/drawing/2014/main" id="{8C6B73C0-FA2A-4690-83F7-0E5AF4EA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95300"/>
            <a:ext cx="30749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0853F-1B6A-41DB-8B73-EF14B492C71D}"/>
              </a:ext>
            </a:extLst>
          </p:cNvPr>
          <p:cNvSpPr txBox="1"/>
          <p:nvPr/>
        </p:nvSpPr>
        <p:spPr>
          <a:xfrm>
            <a:off x="3223499" y="1551286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The teacher development journey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33715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B7EA6B50-3587-41CC-B17D-DCEC3B04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t="12381" r="29822" b="3999"/>
          <a:stretch>
            <a:fillRect/>
          </a:stretch>
        </p:blipFill>
        <p:spPr bwMode="auto">
          <a:xfrm>
            <a:off x="6240463" y="373064"/>
            <a:ext cx="37512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>
            <a:extLst>
              <a:ext uri="{FF2B5EF4-FFF2-40B4-BE49-F238E27FC236}">
                <a16:creationId xmlns:a16="http://schemas.microsoft.com/office/drawing/2014/main" id="{4EB15135-2D43-4DA1-B995-0F8C3D11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1523" r="40298" b="4333"/>
          <a:stretch>
            <a:fillRect/>
          </a:stretch>
        </p:blipFill>
        <p:spPr bwMode="auto">
          <a:xfrm>
            <a:off x="1925637" y="1056325"/>
            <a:ext cx="3355815" cy="4452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CDA85D-4829-4782-9748-D6383FDF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9482" r="36189" b="4871"/>
          <a:stretch>
            <a:fillRect/>
          </a:stretch>
        </p:blipFill>
        <p:spPr bwMode="auto">
          <a:xfrm>
            <a:off x="5016501" y="2841625"/>
            <a:ext cx="4084837" cy="3643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59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E2BCE7F-E331-4822-BD05-D631BCEF8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525362"/>
              </p:ext>
            </p:extLst>
          </p:nvPr>
        </p:nvGraphicFramePr>
        <p:xfrm>
          <a:off x="3557452" y="2136061"/>
          <a:ext cx="567063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3" name="Picture 3" descr="https://staff.shu.ac.uk/marketing/brand/Documents/SIOE_215_229_72dpi.jpg">
            <a:extLst>
              <a:ext uri="{FF2B5EF4-FFF2-40B4-BE49-F238E27FC236}">
                <a16:creationId xmlns:a16="http://schemas.microsoft.com/office/drawing/2014/main" id="{8C6B73C0-FA2A-4690-83F7-0E5AF4EA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95300"/>
            <a:ext cx="30749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0853F-1B6A-41DB-8B73-EF14B492C71D}"/>
              </a:ext>
            </a:extLst>
          </p:cNvPr>
          <p:cNvSpPr txBox="1"/>
          <p:nvPr/>
        </p:nvSpPr>
        <p:spPr>
          <a:xfrm>
            <a:off x="3223499" y="1551286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The teacher development journey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3798145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1">
            <a:extLst>
              <a:ext uri="{FF2B5EF4-FFF2-40B4-BE49-F238E27FC236}">
                <a16:creationId xmlns:a16="http://schemas.microsoft.com/office/drawing/2014/main" id="{72B5D8DD-1A8B-4CDC-BD15-1821FFB08D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5078209-41D3-4EB3-92C4-2EAACBEA95CC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B72DE-7D8A-4790-BF49-22158AD57CE0}"/>
              </a:ext>
            </a:extLst>
          </p:cNvPr>
          <p:cNvPicPr/>
          <p:nvPr/>
        </p:nvPicPr>
        <p:blipFill rotWithShape="1">
          <a:blip r:embed="rId3" cstate="print"/>
          <a:srcRect l="29786" t="18762" r="34239" b="5318"/>
          <a:stretch/>
        </p:blipFill>
        <p:spPr bwMode="auto">
          <a:xfrm>
            <a:off x="256855" y="1697689"/>
            <a:ext cx="1960760" cy="2651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E62B8E86-45AF-4E4E-AB18-38B3EE40BE7A}"/>
              </a:ext>
            </a:extLst>
          </p:cNvPr>
          <p:cNvSpPr txBox="1">
            <a:spLocks/>
          </p:cNvSpPr>
          <p:nvPr/>
        </p:nvSpPr>
        <p:spPr>
          <a:xfrm>
            <a:off x="285139" y="572375"/>
            <a:ext cx="11375578" cy="62865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miter lim="400000"/>
          </a:ln>
        </p:spPr>
        <p:txBody>
          <a:bodyPr tIns="68579" bIns="68579"/>
          <a:lstStyle>
            <a:lvl1pPr marL="0" marR="0" indent="0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33241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466481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699721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932963" algn="l" defTabSz="91352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/>
            </a:pPr>
            <a:r>
              <a:rPr lang="en-GB" sz="2400" kern="0" dirty="0">
                <a:latin typeface="Arial" panose="020B0604020202020204" pitchFamily="34" charset="0"/>
                <a:cs typeface="Arial" panose="020B0604020202020204" pitchFamily="34" charset="0"/>
              </a:rPr>
              <a:t>A Short History of Teacher Development Policy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D38421C4-6E8F-4E57-BE0E-BFEB7295F9C6}"/>
              </a:ext>
            </a:extLst>
          </p:cNvPr>
          <p:cNvSpPr/>
          <p:nvPr/>
        </p:nvSpPr>
        <p:spPr>
          <a:xfrm>
            <a:off x="772186" y="5408900"/>
            <a:ext cx="363537" cy="3635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7F394C7C-8703-4B28-96ED-9599D280634E}"/>
              </a:ext>
            </a:extLst>
          </p:cNvPr>
          <p:cNvSpPr/>
          <p:nvPr/>
        </p:nvSpPr>
        <p:spPr>
          <a:xfrm>
            <a:off x="3736333" y="5422947"/>
            <a:ext cx="363538" cy="3635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017B9AE7-C698-440D-809A-A0909215E528}"/>
              </a:ext>
            </a:extLst>
          </p:cNvPr>
          <p:cNvSpPr/>
          <p:nvPr/>
        </p:nvSpPr>
        <p:spPr>
          <a:xfrm>
            <a:off x="7070830" y="5491162"/>
            <a:ext cx="363537" cy="3635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496387AB-EF98-487A-90C6-DBD654340A23}"/>
              </a:ext>
            </a:extLst>
          </p:cNvPr>
          <p:cNvSpPr/>
          <p:nvPr/>
        </p:nvSpPr>
        <p:spPr>
          <a:xfrm>
            <a:off x="11056276" y="5502881"/>
            <a:ext cx="363538" cy="36353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C7C2AAC-A06E-438F-A928-F065AB977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9834" t="20889" r="37416" b="25926"/>
          <a:stretch/>
        </p:blipFill>
        <p:spPr bwMode="auto">
          <a:xfrm>
            <a:off x="1757853" y="1856144"/>
            <a:ext cx="1745003" cy="2694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2DB26-7B2F-4B73-8D55-2714907CA06D}"/>
              </a:ext>
            </a:extLst>
          </p:cNvPr>
          <p:cNvPicPr/>
          <p:nvPr/>
        </p:nvPicPr>
        <p:blipFill rotWithShape="1">
          <a:blip r:embed="rId5" cstate="print"/>
          <a:srcRect l="12236" t="13935" r="23372" b="8117"/>
          <a:stretch/>
        </p:blipFill>
        <p:spPr bwMode="auto">
          <a:xfrm>
            <a:off x="3256658" y="1987849"/>
            <a:ext cx="2323968" cy="2673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1C8F43-C1C1-439F-AE7B-08D99C8D0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824" y="2137035"/>
            <a:ext cx="2084208" cy="265133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7119C-B55B-4720-B244-B5FE0FF1A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58" y="2286221"/>
            <a:ext cx="2404778" cy="265133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182BE-DAF9-433B-BCDC-4076C1C67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218" y="2445257"/>
            <a:ext cx="2969299" cy="27691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2">
            <a:extLst>
              <a:ext uri="{FF2B5EF4-FFF2-40B4-BE49-F238E27FC236}">
                <a16:creationId xmlns:a16="http://schemas.microsoft.com/office/drawing/2014/main" id="{7B94D429-37D7-4274-96B0-1BD041F2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344150" y="6308726"/>
            <a:ext cx="5143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FE8792C-AE70-4FDB-80F8-803689C00040}" type="slidenum">
              <a:rPr lang="en-GB" altLang="en-US" smtClean="0"/>
              <a:pPr/>
              <a:t>18</a:t>
            </a:fld>
            <a:endParaRPr lang="en-GB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EF6572-B756-4D8E-856C-479C73476D89}"/>
              </a:ext>
            </a:extLst>
          </p:cNvPr>
          <p:cNvSpPr/>
          <p:nvPr/>
        </p:nvSpPr>
        <p:spPr>
          <a:xfrm>
            <a:off x="1931988" y="952501"/>
            <a:ext cx="8712200" cy="675689"/>
          </a:xfrm>
          <a:prstGeom prst="rect">
            <a:avLst/>
          </a:prstGeom>
        </p:spPr>
        <p:txBody>
          <a:bodyPr lIns="91306" tIns="45652" rIns="91306" bIns="45652">
            <a:spAutoFit/>
          </a:bodyPr>
          <a:lstStyle/>
          <a:p>
            <a:pPr eaLnBrk="1">
              <a:defRPr/>
            </a:pPr>
            <a:r>
              <a:rPr lang="en-GB" sz="2000" b="1" dirty="0">
                <a:solidFill>
                  <a:schemeClr val="tx2"/>
                </a:solidFill>
              </a:rPr>
              <a:t>The scope of the Carter Review of ITT</a:t>
            </a:r>
          </a:p>
          <a:p>
            <a:pPr marL="342386" indent="-342386">
              <a:lnSpc>
                <a:spcPct val="120000"/>
              </a:lnSpc>
              <a:spcAft>
                <a:spcPts val="60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GB" sz="1600" dirty="0"/>
              <a:t>All ITT routes (HEI, SCITT, School Direct as well as Teach First) and subjects/phases. </a:t>
            </a:r>
          </a:p>
        </p:txBody>
      </p:sp>
      <p:sp>
        <p:nvSpPr>
          <p:cNvPr id="59396" name="Rectangle 6">
            <a:extLst>
              <a:ext uri="{FF2B5EF4-FFF2-40B4-BE49-F238E27FC236}">
                <a16:creationId xmlns:a16="http://schemas.microsoft.com/office/drawing/2014/main" id="{AE5EB6C8-892D-4C06-8BCE-84859504C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76" y="1539875"/>
            <a:ext cx="8836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6" tIns="45652" rIns="91306" bIns="456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98513" indent="-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tx2"/>
                </a:solidFill>
              </a:rPr>
              <a:t>The Advisory Group</a:t>
            </a:r>
            <a:endParaRPr lang="en-GB" altLang="en-US" sz="2000"/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Professor Samantha Twiselton (Sheffield Hallam University)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Dr Louise Walker (Manchester University)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Sir Dan Moynihan (Harris Federation)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Judith O’Kane OBE (Bright Futures Education Trust)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Daisy Christodoulou (ARK Schools)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0929B8-59CA-4FE8-B8F5-6046881DDB14}"/>
              </a:ext>
            </a:extLst>
          </p:cNvPr>
          <p:cNvSpPr/>
          <p:nvPr/>
        </p:nvSpPr>
        <p:spPr>
          <a:xfrm>
            <a:off x="1824038" y="3716338"/>
            <a:ext cx="8159750" cy="3016250"/>
          </a:xfrm>
          <a:prstGeom prst="rect">
            <a:avLst/>
          </a:prstGeom>
        </p:spPr>
        <p:txBody>
          <a:bodyPr lIns="91306" tIns="45652" rIns="91306" bIns="45652">
            <a:spAutoFit/>
          </a:bodyPr>
          <a:lstStyle/>
          <a:p>
            <a:pPr eaLnBrk="1">
              <a:defRPr/>
            </a:pP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</a:rPr>
              <a:t>The Review Process</a:t>
            </a:r>
          </a:p>
          <a:p>
            <a:pPr marL="798913" lvl="2" indent="-342386">
              <a:lnSpc>
                <a:spcPct val="120000"/>
              </a:lnSpc>
              <a:spcAft>
                <a:spcPts val="600"/>
              </a:spcAft>
              <a:buClr>
                <a:srgbClr val="8064A2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</a:rPr>
              <a:t>A review of the existing evidence base </a:t>
            </a:r>
          </a:p>
          <a:p>
            <a:pPr marL="798913" lvl="2" indent="-342386">
              <a:lnSpc>
                <a:spcPct val="120000"/>
              </a:lnSpc>
              <a:spcAft>
                <a:spcPts val="600"/>
              </a:spcAft>
              <a:buClr>
                <a:srgbClr val="8064A2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</a:rPr>
              <a:t>A call for evidence </a:t>
            </a:r>
            <a:r>
              <a:rPr lang="en-GB" sz="1600" dirty="0">
                <a:solidFill>
                  <a:prstClr val="black"/>
                </a:solidFill>
              </a:rPr>
              <a:t>that received 148 responses </a:t>
            </a:r>
          </a:p>
          <a:p>
            <a:pPr marL="798913" lvl="2" indent="-342386">
              <a:lnSpc>
                <a:spcPct val="120000"/>
              </a:lnSpc>
              <a:spcAft>
                <a:spcPts val="600"/>
              </a:spcAft>
              <a:buClr>
                <a:srgbClr val="8064A2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</a:rPr>
              <a:t>11 themed roundtable discussions with sector experts</a:t>
            </a:r>
          </a:p>
          <a:p>
            <a:pPr marL="798913" lvl="2" indent="-342386">
              <a:lnSpc>
                <a:spcPct val="120000"/>
              </a:lnSpc>
              <a:spcAft>
                <a:spcPts val="600"/>
              </a:spcAft>
              <a:buClr>
                <a:srgbClr val="8064A2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</a:rPr>
              <a:t>24 meetings and discussions with experts and stakeholders</a:t>
            </a:r>
          </a:p>
          <a:p>
            <a:pPr marL="798913" lvl="2" indent="-342386">
              <a:lnSpc>
                <a:spcPct val="120000"/>
              </a:lnSpc>
              <a:spcAft>
                <a:spcPts val="600"/>
              </a:spcAft>
              <a:buClr>
                <a:srgbClr val="8064A2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</a:rPr>
              <a:t>31 visits to ITT providers and schools involved in ITT</a:t>
            </a:r>
          </a:p>
          <a:p>
            <a:pPr marL="798913" lvl="2" indent="-342386">
              <a:lnSpc>
                <a:spcPct val="120000"/>
              </a:lnSpc>
              <a:spcAft>
                <a:spcPts val="600"/>
              </a:spcAft>
              <a:buClr>
                <a:srgbClr val="8064A2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</a:rPr>
              <a:t>A review of course materials </a:t>
            </a:r>
            <a:r>
              <a:rPr lang="en-GB" sz="1600" dirty="0">
                <a:solidFill>
                  <a:prstClr val="black"/>
                </a:solidFill>
              </a:rPr>
              <a:t>from ~150 programmes. </a:t>
            </a:r>
            <a:endParaRPr lang="en-GB" dirty="0">
              <a:solidFill>
                <a:prstClr val="black"/>
              </a:solidFill>
            </a:endParaRPr>
          </a:p>
          <a:p>
            <a:pPr marL="798913" lvl="2" indent="-342386">
              <a:lnSpc>
                <a:spcPct val="120000"/>
              </a:lnSpc>
              <a:spcAft>
                <a:spcPts val="600"/>
              </a:spcAft>
              <a:buClr>
                <a:srgbClr val="8064A2">
                  <a:lumMod val="50000"/>
                </a:srgbClr>
              </a:buClr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prstClr val="black"/>
                </a:solidFill>
              </a:rPr>
              <a:t>A survey of trainee and applicant opinions about ITT course information 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9893A09-B593-4367-8A83-E393A10CE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7633" t="11757" r="36098" b="27108"/>
          <a:stretch/>
        </p:blipFill>
        <p:spPr bwMode="auto">
          <a:xfrm>
            <a:off x="8294688" y="2227264"/>
            <a:ext cx="2049462" cy="2979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7">
            <a:extLst>
              <a:ext uri="{FF2B5EF4-FFF2-40B4-BE49-F238E27FC236}">
                <a16:creationId xmlns:a16="http://schemas.microsoft.com/office/drawing/2014/main" id="{A67A933D-A09A-4A1E-B54E-DF1BA9E5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4" y="5589589"/>
            <a:ext cx="79200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6" tIns="45652" rIns="91306" bIns="45652">
            <a:spAutoFit/>
          </a:bodyPr>
          <a:lstStyle>
            <a:lvl1pPr marL="284163" indent="-284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800" b="1"/>
              <a:t>Notes from Subject Knowledge Round Table = 11 pages - similar for all the others</a:t>
            </a:r>
          </a:p>
        </p:txBody>
      </p:sp>
      <p:pic>
        <p:nvPicPr>
          <p:cNvPr id="61443" name="Picture 1">
            <a:extLst>
              <a:ext uri="{FF2B5EF4-FFF2-40B4-BE49-F238E27FC236}">
                <a16:creationId xmlns:a16="http://schemas.microsoft.com/office/drawing/2014/main" id="{CC4ACDD8-8F0B-41E2-85F3-EE3045DEC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977901"/>
            <a:ext cx="8761413" cy="4392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E2BCE7F-E331-4822-BD05-D631BCEF8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453503"/>
              </p:ext>
            </p:extLst>
          </p:nvPr>
        </p:nvGraphicFramePr>
        <p:xfrm>
          <a:off x="3557452" y="2136061"/>
          <a:ext cx="567063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3" name="Picture 3" descr="https://staff.shu.ac.uk/marketing/brand/Documents/SIOE_215_229_72dpi.jpg">
            <a:extLst>
              <a:ext uri="{FF2B5EF4-FFF2-40B4-BE49-F238E27FC236}">
                <a16:creationId xmlns:a16="http://schemas.microsoft.com/office/drawing/2014/main" id="{8C6B73C0-FA2A-4690-83F7-0E5AF4EA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95300"/>
            <a:ext cx="30749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0853F-1B6A-41DB-8B73-EF14B492C71D}"/>
              </a:ext>
            </a:extLst>
          </p:cNvPr>
          <p:cNvSpPr txBox="1"/>
          <p:nvPr/>
        </p:nvSpPr>
        <p:spPr>
          <a:xfrm>
            <a:off x="3223499" y="1551286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The teacher development journey</a:t>
            </a:r>
            <a:endParaRPr lang="en-GB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9D87F0C4-A29D-467F-BE77-338EE245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064" y="230188"/>
            <a:ext cx="165893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>
            <a:extLst>
              <a:ext uri="{FF2B5EF4-FFF2-40B4-BE49-F238E27FC236}">
                <a16:creationId xmlns:a16="http://schemas.microsoft.com/office/drawing/2014/main" id="{615E54FD-53EE-4944-8808-EBB0F66C02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7689" y="260350"/>
            <a:ext cx="7775575" cy="649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b="1" dirty="0">
                <a:cs typeface="Calibri" pitchFamily="34" charset="0"/>
              </a:rPr>
              <a:t>REFLECTIONS ON CARTER/ITT framework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969B04-F033-400B-9008-0D30FEB5F4FD}"/>
              </a:ext>
            </a:extLst>
          </p:cNvPr>
          <p:cNvGrpSpPr>
            <a:grpSpLocks/>
          </p:cNvGrpSpPr>
          <p:nvPr/>
        </p:nvGrpSpPr>
        <p:grpSpPr bwMode="auto">
          <a:xfrm>
            <a:off x="2019300" y="896938"/>
            <a:ext cx="7373938" cy="1871662"/>
            <a:chOff x="510729" y="1052735"/>
            <a:chExt cx="7373613" cy="1728193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7B90AD28-69AD-4823-95DB-65B0C2C80AA8}"/>
                </a:ext>
              </a:extLst>
            </p:cNvPr>
            <p:cNvSpPr/>
            <p:nvPr/>
          </p:nvSpPr>
          <p:spPr>
            <a:xfrm>
              <a:off x="612325" y="1052735"/>
              <a:ext cx="7272017" cy="9659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>
                <a:cs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dirty="0">
                  <a:cs typeface="Calibri" panose="020F0502020204030204" pitchFamily="34" charset="0"/>
                </a:rPr>
                <a:t>The review found a lot of very good practice BUT:</a:t>
              </a:r>
            </a:p>
            <a:p>
              <a:pPr algn="ctr" eaLnBrk="1" hangingPunct="1">
                <a:defRPr/>
              </a:pPr>
              <a:endParaRPr lang="en-GB" dirty="0"/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A7F88573-3F68-439B-98D8-CDF5E25A20C6}"/>
                </a:ext>
              </a:extLst>
            </p:cNvPr>
            <p:cNvSpPr/>
            <p:nvPr/>
          </p:nvSpPr>
          <p:spPr>
            <a:xfrm>
              <a:off x="510729" y="1772449"/>
              <a:ext cx="7200583" cy="100847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000" dirty="0">
                  <a:cs typeface="Calibri" panose="020F0502020204030204" pitchFamily="34" charset="0"/>
                </a:rPr>
                <a:t>An inconsistent picture as to what is included and how it is delivered</a:t>
              </a:r>
              <a:endParaRPr lang="en-GB" sz="2000" dirty="0"/>
            </a:p>
          </p:txBody>
        </p:sp>
      </p:grpSp>
      <p:sp>
        <p:nvSpPr>
          <p:cNvPr id="9" name="Right Arrow 8">
            <a:extLst>
              <a:ext uri="{FF2B5EF4-FFF2-40B4-BE49-F238E27FC236}">
                <a16:creationId xmlns:a16="http://schemas.microsoft.com/office/drawing/2014/main" id="{F84C4D04-0C79-424A-B66C-090A9D88A567}"/>
              </a:ext>
            </a:extLst>
          </p:cNvPr>
          <p:cNvSpPr/>
          <p:nvPr/>
        </p:nvSpPr>
        <p:spPr>
          <a:xfrm>
            <a:off x="1998664" y="4365625"/>
            <a:ext cx="7272337" cy="1220788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52" rIns="91306" bIns="45652" anchor="ctr"/>
          <a:lstStyle/>
          <a:p>
            <a:pPr marL="0" lvl="1" algn="ctr">
              <a:defRPr/>
            </a:pPr>
            <a:r>
              <a:rPr lang="en-GB" sz="1600" b="1" dirty="0"/>
              <a:t>The system is fractured nationally and regionally - coordination is lacking systemically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D03432-32B8-499C-B9F4-C4ADF57BC634}"/>
              </a:ext>
            </a:extLst>
          </p:cNvPr>
          <p:cNvGrpSpPr>
            <a:grpSpLocks/>
          </p:cNvGrpSpPr>
          <p:nvPr/>
        </p:nvGrpSpPr>
        <p:grpSpPr bwMode="auto">
          <a:xfrm>
            <a:off x="1998664" y="2565401"/>
            <a:ext cx="7343775" cy="2087563"/>
            <a:chOff x="474738" y="2636912"/>
            <a:chExt cx="7343660" cy="2088232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FAB1B2F9-4100-454A-88D8-4B3F56621A81}"/>
                </a:ext>
              </a:extLst>
            </p:cNvPr>
            <p:cNvSpPr/>
            <p:nvPr/>
          </p:nvSpPr>
          <p:spPr>
            <a:xfrm>
              <a:off x="546174" y="2636912"/>
              <a:ext cx="7272224" cy="12958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1" algn="ctr">
                <a:spcAft>
                  <a:spcPts val="600"/>
                </a:spcAft>
                <a:buClr>
                  <a:srgbClr val="1F497D"/>
                </a:buClr>
                <a:defRPr/>
              </a:pPr>
              <a:r>
                <a:rPr lang="en-GB" sz="1600" b="1" dirty="0"/>
                <a:t>The best carefully craft and integrate types of knowledge and experiences </a:t>
              </a:r>
              <a:r>
                <a:rPr lang="en-GB" sz="1600" b="1" dirty="0">
                  <a:cs typeface="Calibri" panose="020F0502020204030204" pitchFamily="34" charset="0"/>
                </a:rPr>
                <a:t>HOW, WHO, WHERE, WHEN and HOW OFTEN  as important (if not more) than WHAT</a:t>
              </a:r>
              <a:endParaRPr lang="en-GB" sz="1600" b="1" dirty="0"/>
            </a:p>
          </p:txBody>
        </p:sp>
        <p:sp>
          <p:nvSpPr>
            <p:cNvPr id="10" name="Left Arrow 9">
              <a:extLst>
                <a:ext uri="{FF2B5EF4-FFF2-40B4-BE49-F238E27FC236}">
                  <a16:creationId xmlns:a16="http://schemas.microsoft.com/office/drawing/2014/main" id="{A51FD746-C41A-40AE-9A46-721888E4CDD5}"/>
                </a:ext>
              </a:extLst>
            </p:cNvPr>
            <p:cNvSpPr/>
            <p:nvPr/>
          </p:nvSpPr>
          <p:spPr>
            <a:xfrm>
              <a:off x="474738" y="3572250"/>
              <a:ext cx="7219837" cy="115289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1" algn="ctr">
                <a:defRPr/>
              </a:pPr>
              <a:r>
                <a:rPr lang="en-GB" sz="1600" b="1" dirty="0"/>
                <a:t>Some MATs and TSAs create a seamless join from ITE to NQT/RQT but this is variable regionally and nationally </a:t>
              </a:r>
            </a:p>
          </p:txBody>
        </p:sp>
      </p:grp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823B5C4-5A6F-437C-99FB-26CB1780204C}"/>
              </a:ext>
            </a:extLst>
          </p:cNvPr>
          <p:cNvSpPr/>
          <p:nvPr/>
        </p:nvSpPr>
        <p:spPr>
          <a:xfrm>
            <a:off x="2173288" y="5132389"/>
            <a:ext cx="7250112" cy="17351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52" rIns="91306" bIns="45652" anchor="ctr"/>
          <a:lstStyle/>
          <a:p>
            <a:pPr algn="ctr" eaLnBrk="1" hangingPunct="1">
              <a:defRPr/>
            </a:pPr>
            <a:r>
              <a:rPr lang="en-GB" sz="1600" b="1" dirty="0">
                <a:cs typeface="Calibri" panose="020F0502020204030204" pitchFamily="34" charset="0"/>
              </a:rPr>
              <a:t>ITE IS NOT LONG ENOUGH AND NOT SUFFICIENTLY JOINED TO EARLY CAREER SUPPORT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>
            <a:extLst>
              <a:ext uri="{FF2B5EF4-FFF2-40B4-BE49-F238E27FC236}">
                <a16:creationId xmlns:a16="http://schemas.microsoft.com/office/drawing/2014/main" id="{81EB0099-F243-4A26-BBF3-BC53CFE2E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3060" t="39583" r="22181" b="12848"/>
          <a:stretch/>
        </p:blipFill>
        <p:spPr bwMode="auto">
          <a:xfrm>
            <a:off x="2463800" y="1358900"/>
            <a:ext cx="4953000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C3149CB1-04C8-4CB7-B629-5CBE77DBE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9839" t="47569" r="33406" b="11805"/>
          <a:stretch/>
        </p:blipFill>
        <p:spPr bwMode="auto">
          <a:xfrm>
            <a:off x="5283200" y="3060700"/>
            <a:ext cx="5029200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492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A470AC-D4F3-41B9-882B-349116A4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4170363"/>
            <a:ext cx="1966912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>
            <a:extLst>
              <a:ext uri="{FF2B5EF4-FFF2-40B4-BE49-F238E27FC236}">
                <a16:creationId xmlns:a16="http://schemas.microsoft.com/office/drawing/2014/main" id="{CDC0AABB-99DD-46D6-9724-4E21614E9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9834" t="20889" r="37416" b="25926"/>
          <a:stretch/>
        </p:blipFill>
        <p:spPr bwMode="auto">
          <a:xfrm>
            <a:off x="1736726" y="1604964"/>
            <a:ext cx="2600325" cy="341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515" name="Picture 4">
            <a:extLst>
              <a:ext uri="{FF2B5EF4-FFF2-40B4-BE49-F238E27FC236}">
                <a16:creationId xmlns:a16="http://schemas.microsoft.com/office/drawing/2014/main" id="{1B6485F0-FE4C-40C7-B090-41B82370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44077" r="6583" b="18591"/>
          <a:stretch>
            <a:fillRect/>
          </a:stretch>
        </p:blipFill>
        <p:spPr bwMode="auto">
          <a:xfrm>
            <a:off x="3975101" y="1833564"/>
            <a:ext cx="64817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D566D-47A6-4723-9D62-1C541FF532FD}"/>
              </a:ext>
            </a:extLst>
          </p:cNvPr>
          <p:cNvPicPr/>
          <p:nvPr/>
        </p:nvPicPr>
        <p:blipFill rotWithShape="1">
          <a:blip r:embed="rId4"/>
          <a:srcRect l="12910" t="23088" r="36419" b="8159"/>
          <a:stretch/>
        </p:blipFill>
        <p:spPr bwMode="auto">
          <a:xfrm>
            <a:off x="6515101" y="3429001"/>
            <a:ext cx="2314575" cy="2366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iden the pool of people going into teaching.…"/>
          <p:cNvSpPr/>
          <p:nvPr/>
        </p:nvSpPr>
        <p:spPr>
          <a:xfrm>
            <a:off x="498458" y="243269"/>
            <a:ext cx="10746458" cy="981525"/>
          </a:xfrm>
          <a:prstGeom prst="rect">
            <a:avLst/>
          </a:prstGeom>
          <a:solidFill>
            <a:srgbClr val="18424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/>
          <a:lstStyle/>
          <a:p>
            <a:pPr algn="ctr">
              <a:defRPr sz="2400">
                <a:solidFill>
                  <a:srgbClr val="153943"/>
                </a:solidFill>
              </a:defRPr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what it is and what it isn’t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F4A9B-9E56-4F6F-845B-13D0E24DE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4" y="1380009"/>
            <a:ext cx="6248060" cy="477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DBFAC-64BB-4EFE-9977-866FE55FB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791" y="1380009"/>
            <a:ext cx="6031016" cy="27771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7FF294-D07A-4C39-A6F1-AABC421A3B7D}"/>
              </a:ext>
            </a:extLst>
          </p:cNvPr>
          <p:cNvSpPr/>
          <p:nvPr/>
        </p:nvSpPr>
        <p:spPr>
          <a:xfrm>
            <a:off x="3873630" y="6159983"/>
            <a:ext cx="765450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hlinkClick r:id="rId5"/>
              </a:rPr>
              <a:t>https://www.gov.uk/government/publications/initial-teacher-training-itt-core-content-framework</a:t>
            </a:r>
            <a:r>
              <a:rPr lang="en-GB" sz="1400" dirty="0"/>
              <a:t>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C6F62BC-6BFB-4DED-9E14-CB6337B5706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474079" y="6451590"/>
            <a:ext cx="372218" cy="350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GB" smtClean="0"/>
              <a:pPr/>
              <a:t>23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1BF16F-D365-4065-8079-D7996567385D}"/>
              </a:ext>
            </a:extLst>
          </p:cNvPr>
          <p:cNvSpPr/>
          <p:nvPr/>
        </p:nvSpPr>
        <p:spPr>
          <a:xfrm rot="20176800">
            <a:off x="2110640" y="2208243"/>
            <a:ext cx="780849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READ IT!</a:t>
            </a:r>
            <a:endParaRPr 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9026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lcro Brand White Stick-On Tape 5 x 20mm | Building Tape ...">
            <a:extLst>
              <a:ext uri="{FF2B5EF4-FFF2-40B4-BE49-F238E27FC236}">
                <a16:creationId xmlns:a16="http://schemas.microsoft.com/office/drawing/2014/main" id="{3818C3FD-603E-4A6F-871E-16326736C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7946" b="1"/>
          <a:stretch/>
        </p:blipFill>
        <p:spPr bwMode="auto">
          <a:xfrm>
            <a:off x="6856123" y="1627422"/>
            <a:ext cx="4769026" cy="4271729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14" name="Widen the pool of people going into teaching.…">
            <a:extLst>
              <a:ext uri="{FF2B5EF4-FFF2-40B4-BE49-F238E27FC236}">
                <a16:creationId xmlns:a16="http://schemas.microsoft.com/office/drawing/2014/main" id="{387B46A1-8915-4A3D-84D6-8E7A193B997E}"/>
              </a:ext>
            </a:extLst>
          </p:cNvPr>
          <p:cNvSpPr/>
          <p:nvPr/>
        </p:nvSpPr>
        <p:spPr>
          <a:xfrm>
            <a:off x="667512" y="324051"/>
            <a:ext cx="10826496" cy="1269596"/>
          </a:xfrm>
          <a:prstGeom prst="rect">
            <a:avLst/>
          </a:prstGeo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lIns="68580" tIns="34290" rIns="68580" bIns="3429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defRPr sz="2400" b="1">
                <a:solidFill>
                  <a:srgbClr val="153943"/>
                </a:solidFill>
              </a:defRPr>
            </a:pPr>
            <a:r>
              <a:rPr lang="en-US" sz="2775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Aims of the ITT Core Content Framework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36462B-6798-406F-A359-CF9A30E477F3}"/>
              </a:ext>
            </a:extLst>
          </p:cNvPr>
          <p:cNvSpPr/>
          <p:nvPr/>
        </p:nvSpPr>
        <p:spPr>
          <a:xfrm>
            <a:off x="917881" y="2310745"/>
            <a:ext cx="5813120" cy="259667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lIns="68580" tIns="34290" rIns="68580" bIns="34290"/>
          <a:lstStyle/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A core minimum entitlement. </a:t>
            </a: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endParaRPr lang="en-US" sz="2400" b="1" dirty="0">
              <a:solidFill>
                <a:srgbClr val="153943"/>
              </a:solidFill>
            </a:endParaRP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To work coherently with the ECF to ensure all new teachers benefit from at least 3 years of evidence-based training, across ITT and into induction. </a:t>
            </a: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endParaRPr lang="en-US" sz="2400" b="1" dirty="0">
              <a:solidFill>
                <a:srgbClr val="153943"/>
              </a:solidFill>
            </a:endParaRP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To support more trainees to successfully enter and remain in the profession. </a:t>
            </a:r>
          </a:p>
        </p:txBody>
      </p:sp>
      <p:sp>
        <p:nvSpPr>
          <p:cNvPr id="65541" name="Slide Number Placeholder 1">
            <a:extLst>
              <a:ext uri="{FF2B5EF4-FFF2-40B4-BE49-F238E27FC236}">
                <a16:creationId xmlns:a16="http://schemas.microsoft.com/office/drawing/2014/main" id="{6AD60A30-4943-4A70-9DEB-2B008263EE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731001" y="5624514"/>
            <a:ext cx="873125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450"/>
              </a:spcAft>
            </a:pPr>
            <a:fld id="{B5BFAE38-66EF-4A38-9F18-20FB23CB828E}" type="slidenum">
              <a:rPr lang="en-US" altLang="en-US" smtClean="0"/>
              <a:pPr>
                <a:spcAft>
                  <a:spcPts val="450"/>
                </a:spcAft>
              </a:pPr>
              <a:t>24</a:t>
            </a:fld>
            <a:endParaRPr lang="en-US" alt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C118133-54EC-486D-81D5-7DB529D5B29A}"/>
              </a:ext>
            </a:extLst>
          </p:cNvPr>
          <p:cNvSpPr/>
          <p:nvPr/>
        </p:nvSpPr>
        <p:spPr>
          <a:xfrm>
            <a:off x="192950" y="2802657"/>
            <a:ext cx="7666260" cy="23033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iden the pool of people going into teaching.…">
            <a:extLst>
              <a:ext uri="{FF2B5EF4-FFF2-40B4-BE49-F238E27FC236}">
                <a16:creationId xmlns:a16="http://schemas.microsoft.com/office/drawing/2014/main" id="{387B46A1-8915-4A3D-84D6-8E7A193B997E}"/>
              </a:ext>
            </a:extLst>
          </p:cNvPr>
          <p:cNvSpPr/>
          <p:nvPr/>
        </p:nvSpPr>
        <p:spPr>
          <a:xfrm>
            <a:off x="667512" y="324051"/>
            <a:ext cx="10826496" cy="1269596"/>
          </a:xfrm>
          <a:prstGeom prst="rect">
            <a:avLst/>
          </a:prstGeo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lIns="68580" tIns="34290" rIns="68580" bIns="3429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defRPr sz="2400" b="1">
                <a:solidFill>
                  <a:srgbClr val="153943"/>
                </a:solidFill>
              </a:defRPr>
            </a:pPr>
            <a:r>
              <a:rPr lang="en-US" sz="2775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Early anecdotal impressions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36462B-6798-406F-A359-CF9A30E477F3}"/>
              </a:ext>
            </a:extLst>
          </p:cNvPr>
          <p:cNvSpPr/>
          <p:nvPr/>
        </p:nvSpPr>
        <p:spPr>
          <a:xfrm>
            <a:off x="917881" y="1836183"/>
            <a:ext cx="10576127" cy="259667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lIns="68580" tIns="34290" rIns="68580" bIns="34290"/>
          <a:lstStyle/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The ‘framework not curriculum’ message needs emphasizing but is then welcome </a:t>
            </a: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endParaRPr lang="en-US" sz="2400" b="1" dirty="0">
              <a:solidFill>
                <a:srgbClr val="153943"/>
              </a:solidFill>
            </a:endParaRP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Sequencing and crafting of experiences is key</a:t>
            </a: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endParaRPr lang="en-US" sz="2400" b="1" dirty="0">
              <a:solidFill>
                <a:srgbClr val="153943"/>
              </a:solidFill>
            </a:endParaRP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Some terminology is less familiar but benefits from critical analysis and relating to more familiar models</a:t>
            </a: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endParaRPr lang="en-US" sz="2400" b="1" dirty="0">
              <a:solidFill>
                <a:srgbClr val="153943"/>
              </a:solidFill>
            </a:endParaRP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The ‘expert colleague’ term needs unpacking but this prompts a useful conversation (see next slide)</a:t>
            </a: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endParaRPr lang="en-US" sz="2400" b="1" dirty="0">
              <a:solidFill>
                <a:srgbClr val="153943"/>
              </a:solidFill>
            </a:endParaRPr>
          </a:p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r>
              <a:rPr lang="en-US" sz="2400" b="1" dirty="0">
                <a:solidFill>
                  <a:srgbClr val="153943"/>
                </a:solidFill>
              </a:rPr>
              <a:t>Covid has clearly thrown up many challenges but also some opportunities</a:t>
            </a:r>
          </a:p>
        </p:txBody>
      </p:sp>
      <p:sp>
        <p:nvSpPr>
          <p:cNvPr id="65541" name="Slide Number Placeholder 1">
            <a:extLst>
              <a:ext uri="{FF2B5EF4-FFF2-40B4-BE49-F238E27FC236}">
                <a16:creationId xmlns:a16="http://schemas.microsoft.com/office/drawing/2014/main" id="{6AD60A30-4943-4A70-9DEB-2B008263EE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731001" y="5624514"/>
            <a:ext cx="873125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450"/>
              </a:spcAft>
            </a:pPr>
            <a:fld id="{B5BFAE38-66EF-4A38-9F18-20FB23CB828E}" type="slidenum">
              <a:rPr lang="en-US" altLang="en-US" smtClean="0"/>
              <a:pPr>
                <a:spcAft>
                  <a:spcPts val="450"/>
                </a:spcAft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04347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Well Do You Manage Your Brand's Moving Parts? | Superhype">
            <a:extLst>
              <a:ext uri="{FF2B5EF4-FFF2-40B4-BE49-F238E27FC236}">
                <a16:creationId xmlns:a16="http://schemas.microsoft.com/office/drawing/2014/main" id="{435083D6-6714-4E47-AE80-8B0181FE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5" y="163872"/>
            <a:ext cx="11661169" cy="65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5FC7A73-9809-4D8C-B20C-A28C8B609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9834" t="20889" r="37416" b="25926"/>
          <a:stretch/>
        </p:blipFill>
        <p:spPr bwMode="auto">
          <a:xfrm>
            <a:off x="4164850" y="1995382"/>
            <a:ext cx="3300198" cy="4339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F57D91-9865-433A-A46A-ED2EB610CEBC}"/>
              </a:ext>
            </a:extLst>
          </p:cNvPr>
          <p:cNvSpPr/>
          <p:nvPr/>
        </p:nvSpPr>
        <p:spPr>
          <a:xfrm>
            <a:off x="1341674" y="895365"/>
            <a:ext cx="894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many moving parts of R+R</a:t>
            </a:r>
          </a:p>
        </p:txBody>
      </p:sp>
    </p:spTree>
    <p:extLst>
      <p:ext uri="{BB962C8B-B14F-4D97-AF65-F5344CB8AC3E}">
        <p14:creationId xmlns:p14="http://schemas.microsoft.com/office/powerpoint/2010/main" val="280658741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98ABC-A4E6-4002-8D55-CBC973093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2" t="36811" r="10709" b="21377"/>
          <a:stretch/>
        </p:blipFill>
        <p:spPr>
          <a:xfrm>
            <a:off x="1246668" y="1123753"/>
            <a:ext cx="9603469" cy="4382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3889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2588" y="116633"/>
            <a:ext cx="10972800" cy="1143000"/>
          </a:xfrm>
        </p:spPr>
        <p:txBody>
          <a:bodyPr/>
          <a:lstStyle/>
          <a:p>
            <a:r>
              <a:rPr lang="en-GB" sz="3600" dirty="0"/>
              <a:t>Reformed Suite of NPQs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B0330E-8464-4DEF-A770-AAEDA1A3EF59}"/>
              </a:ext>
            </a:extLst>
          </p:cNvPr>
          <p:cNvGraphicFramePr>
            <a:graphicFrameLocks noGrp="1"/>
          </p:cNvGraphicFramePr>
          <p:nvPr/>
        </p:nvGraphicFramePr>
        <p:xfrm>
          <a:off x="2063552" y="1484784"/>
          <a:ext cx="2160240" cy="3944566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28767615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Leading Teacher Development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178550"/>
                  </a:ext>
                </a:extLst>
              </a:tr>
              <a:tr h="7638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Teaching 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(Consolidation of 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ECF)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68690"/>
                  </a:ext>
                </a:extLst>
              </a:tr>
              <a:tr h="88423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effectLst/>
                        </a:rPr>
                        <a:t>Designing </a:t>
                      </a:r>
                    </a:p>
                    <a:p>
                      <a:pPr algn="ctr" rtl="0" fontAlgn="b"/>
                      <a:r>
                        <a:rPr lang="en-GB" sz="1500" b="1" dirty="0">
                          <a:effectLst/>
                        </a:rPr>
                        <a:t>Professional Development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091818"/>
                  </a:ext>
                </a:extLst>
              </a:tr>
              <a:tr h="99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effectLst/>
                        </a:rPr>
                        <a:t>Delivering Effective Professional Development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91084"/>
                  </a:ext>
                </a:extLst>
              </a:tr>
              <a:tr h="58288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Implementation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736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072A3C-8079-43ED-90C3-626F7903A40F}"/>
              </a:ext>
            </a:extLst>
          </p:cNvPr>
          <p:cNvGraphicFramePr>
            <a:graphicFrameLocks noGrp="1"/>
          </p:cNvGraphicFramePr>
          <p:nvPr/>
        </p:nvGraphicFramePr>
        <p:xfrm>
          <a:off x="4309616" y="1484785"/>
          <a:ext cx="1930400" cy="4966323"/>
        </p:xfrm>
        <a:graphic>
          <a:graphicData uri="http://schemas.openxmlformats.org/drawingml/2006/table">
            <a:tbl>
              <a:tblPr/>
              <a:tblGrid>
                <a:gridCol w="1930400">
                  <a:extLst>
                    <a:ext uri="{9D8B030D-6E8A-4147-A177-3AD203B41FA5}">
                      <a16:colId xmlns:a16="http://schemas.microsoft.com/office/drawing/2014/main" val="28767615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Leading Teaching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178550"/>
                  </a:ext>
                </a:extLst>
              </a:tr>
              <a:tr h="7638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Teaching 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(Consolidation of 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ECF)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68690"/>
                  </a:ext>
                </a:extLst>
              </a:tr>
              <a:tr h="30041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School Culture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09181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How Pupils Learn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91084"/>
                  </a:ext>
                </a:extLst>
              </a:tr>
              <a:tr h="58288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Subject and Curriculum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7369"/>
                  </a:ext>
                </a:extLst>
              </a:tr>
              <a:tr h="35321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Classroom Practice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74694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Adaptive Teaching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47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Assessment 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71632"/>
                  </a:ext>
                </a:extLst>
              </a:tr>
              <a:tr h="58288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effectLst/>
                        </a:rPr>
                        <a:t>Professional Development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301614"/>
                  </a:ext>
                </a:extLst>
              </a:tr>
              <a:tr h="58288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Implementation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9336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8546DA2-C16C-4AF8-BE89-39D96116E4B7}"/>
              </a:ext>
            </a:extLst>
          </p:cNvPr>
          <p:cNvGraphicFramePr>
            <a:graphicFrameLocks noGrp="1"/>
          </p:cNvGraphicFramePr>
          <p:nvPr/>
        </p:nvGraphicFramePr>
        <p:xfrm>
          <a:off x="6325840" y="1484785"/>
          <a:ext cx="1930400" cy="4316233"/>
        </p:xfrm>
        <a:graphic>
          <a:graphicData uri="http://schemas.openxmlformats.org/drawingml/2006/table">
            <a:tbl>
              <a:tblPr/>
              <a:tblGrid>
                <a:gridCol w="1930400">
                  <a:extLst>
                    <a:ext uri="{9D8B030D-6E8A-4147-A177-3AD203B41FA5}">
                      <a16:colId xmlns:a16="http://schemas.microsoft.com/office/drawing/2014/main" val="28767615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Leading Behaviour and Culture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178550"/>
                  </a:ext>
                </a:extLst>
              </a:tr>
              <a:tr h="7644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Teaching 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(Consolidation of </a:t>
                      </a:r>
                      <a:br>
                        <a:rPr lang="en-GB" sz="1500" dirty="0">
                          <a:effectLst/>
                        </a:rPr>
                      </a:br>
                      <a:r>
                        <a:rPr lang="en-GB" sz="1500" dirty="0">
                          <a:effectLst/>
                        </a:rPr>
                        <a:t>ECF)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68690"/>
                  </a:ext>
                </a:extLst>
              </a:tr>
              <a:tr h="3072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School Culture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091818"/>
                  </a:ext>
                </a:extLst>
              </a:tr>
              <a:tr h="73633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Enabling Conditions for Good Behaviour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91084"/>
                  </a:ext>
                </a:extLst>
              </a:tr>
              <a:tr h="5960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Complex Behavioural Needs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7369"/>
                  </a:ext>
                </a:extLst>
              </a:tr>
              <a:tr h="5960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effectLst/>
                        </a:rPr>
                        <a:t>Professional Development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433340"/>
                  </a:ext>
                </a:extLst>
              </a:tr>
              <a:tr h="5960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dirty="0">
                          <a:effectLst/>
                        </a:rPr>
                        <a:t>Implementation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468550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01444ED8-FC7E-4EC5-90A8-3E278A738B67}"/>
              </a:ext>
            </a:extLst>
          </p:cNvPr>
          <p:cNvSpPr txBox="1"/>
          <p:nvPr/>
        </p:nvSpPr>
        <p:spPr>
          <a:xfrm>
            <a:off x="1973675" y="1056984"/>
            <a:ext cx="8532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Section map showing how professional development is a thread between all the new NPQ frameworks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E47D110-23D6-4E13-9BB0-6031D3167FF0}"/>
              </a:ext>
            </a:extLst>
          </p:cNvPr>
          <p:cNvGraphicFramePr>
            <a:graphicFrameLocks noGrp="1"/>
          </p:cNvGraphicFramePr>
          <p:nvPr/>
        </p:nvGraphicFramePr>
        <p:xfrm>
          <a:off x="8349030" y="1486479"/>
          <a:ext cx="1930400" cy="5254888"/>
        </p:xfrm>
        <a:graphic>
          <a:graphicData uri="http://schemas.openxmlformats.org/drawingml/2006/table">
            <a:tbl>
              <a:tblPr/>
              <a:tblGrid>
                <a:gridCol w="1930400">
                  <a:extLst>
                    <a:ext uri="{9D8B030D-6E8A-4147-A177-3AD203B41FA5}">
                      <a16:colId xmlns:a16="http://schemas.microsoft.com/office/drawing/2014/main" val="28767615"/>
                    </a:ext>
                  </a:extLst>
                </a:gridCol>
              </a:tblGrid>
              <a:tr h="718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solidFill>
                            <a:schemeClr val="bg1"/>
                          </a:solidFill>
                          <a:effectLst/>
                        </a:rPr>
                        <a:t>Senior Leadership/ Headship/Executive Leadership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178550"/>
                  </a:ext>
                </a:extLst>
              </a:tr>
              <a:tr h="3269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Culture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68690"/>
                  </a:ext>
                </a:extLst>
              </a:tr>
              <a:tr h="30761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Teaching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091818"/>
                  </a:ext>
                </a:extLst>
              </a:tr>
              <a:tr h="48400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Curriculum and Assessment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91084"/>
                  </a:ext>
                </a:extLst>
              </a:tr>
              <a:tr h="3143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Behaviour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7369"/>
                  </a:ext>
                </a:extLst>
              </a:tr>
              <a:tr h="718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Additional and Special Educational Needs and Disabilities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746940"/>
                  </a:ext>
                </a:extLst>
              </a:tr>
              <a:tr h="48400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dirty="0">
                          <a:effectLst/>
                        </a:rPr>
                        <a:t>Professional Development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4710"/>
                  </a:ext>
                </a:extLst>
              </a:tr>
              <a:tr h="48400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Organisational Management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71632"/>
                  </a:ext>
                </a:extLst>
              </a:tr>
              <a:tr h="304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dirty="0">
                          <a:effectLst/>
                        </a:rPr>
                        <a:t>Implementation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301614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Working in Partnership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93366"/>
                  </a:ext>
                </a:extLst>
              </a:tr>
              <a:tr h="5968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dirty="0">
                          <a:effectLst/>
                        </a:rPr>
                        <a:t>Governance and Accountability</a:t>
                      </a:r>
                    </a:p>
                  </a:txBody>
                  <a:tcPr marL="11609" marR="11609" marT="7739" marB="7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59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04268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91182" y="230070"/>
            <a:ext cx="6890535" cy="766523"/>
          </a:xfrm>
        </p:spPr>
        <p:txBody>
          <a:bodyPr/>
          <a:lstStyle/>
          <a:p>
            <a:r>
              <a:rPr lang="en-GB" dirty="0"/>
              <a:t>Who is it for?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4133684-A9B3-4251-8B5F-663DD32C9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252813"/>
              </p:ext>
            </p:extLst>
          </p:nvPr>
        </p:nvGraphicFramePr>
        <p:xfrm>
          <a:off x="938488" y="863326"/>
          <a:ext cx="10127664" cy="6048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A8324483-8F19-4C65-8C19-A065EB8F14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9945" y="3136055"/>
            <a:ext cx="1135716" cy="1135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14D65-D4CA-4D3C-B1E0-0A95C41DFCEA}"/>
              </a:ext>
            </a:extLst>
          </p:cNvPr>
          <p:cNvSpPr txBox="1"/>
          <p:nvPr/>
        </p:nvSpPr>
        <p:spPr>
          <a:xfrm>
            <a:off x="5713896" y="4228396"/>
            <a:ext cx="106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Teacher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Developer</a:t>
            </a:r>
          </a:p>
        </p:txBody>
      </p:sp>
    </p:spTree>
    <p:extLst>
      <p:ext uri="{BB962C8B-B14F-4D97-AF65-F5344CB8AC3E}">
        <p14:creationId xmlns:p14="http://schemas.microsoft.com/office/powerpoint/2010/main" val="25342961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E2BCE7F-E331-4822-BD05-D631BCEF8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6970462"/>
              </p:ext>
            </p:extLst>
          </p:nvPr>
        </p:nvGraphicFramePr>
        <p:xfrm>
          <a:off x="3557452" y="2136061"/>
          <a:ext cx="567063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3" name="Picture 3" descr="https://staff.shu.ac.uk/marketing/brand/Documents/SIOE_215_229_72dpi.jpg">
            <a:extLst>
              <a:ext uri="{FF2B5EF4-FFF2-40B4-BE49-F238E27FC236}">
                <a16:creationId xmlns:a16="http://schemas.microsoft.com/office/drawing/2014/main" id="{8C6B73C0-FA2A-4690-83F7-0E5AF4EA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495300"/>
            <a:ext cx="30749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0853F-1B6A-41DB-8B73-EF14B492C71D}"/>
              </a:ext>
            </a:extLst>
          </p:cNvPr>
          <p:cNvSpPr txBox="1"/>
          <p:nvPr/>
        </p:nvSpPr>
        <p:spPr>
          <a:xfrm>
            <a:off x="3223499" y="1551286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The teacher development journey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29576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iden the pool of people going into teaching.…">
            <a:extLst>
              <a:ext uri="{FF2B5EF4-FFF2-40B4-BE49-F238E27FC236}">
                <a16:creationId xmlns:a16="http://schemas.microsoft.com/office/drawing/2014/main" id="{387B46A1-8915-4A3D-84D6-8E7A193B997E}"/>
              </a:ext>
            </a:extLst>
          </p:cNvPr>
          <p:cNvSpPr/>
          <p:nvPr/>
        </p:nvSpPr>
        <p:spPr>
          <a:xfrm>
            <a:off x="667512" y="324051"/>
            <a:ext cx="10826496" cy="1269596"/>
          </a:xfrm>
          <a:prstGeom prst="rect">
            <a:avLst/>
          </a:prstGeo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lIns="68580" tIns="34290" rIns="68580" bIns="3429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  <a:defRPr sz="2400" b="1">
                <a:solidFill>
                  <a:srgbClr val="153943"/>
                </a:solidFill>
              </a:defRPr>
            </a:pPr>
            <a:r>
              <a:rPr lang="en-US" sz="2775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 and comments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36462B-6798-406F-A359-CF9A30E477F3}"/>
              </a:ext>
            </a:extLst>
          </p:cNvPr>
          <p:cNvSpPr/>
          <p:nvPr/>
        </p:nvSpPr>
        <p:spPr>
          <a:xfrm>
            <a:off x="917881" y="1836183"/>
            <a:ext cx="10576127" cy="259667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lIns="68580" tIns="34290" rIns="68580" bIns="34290"/>
          <a:lstStyle/>
          <a:p>
            <a:pPr marL="128588" indent="-17145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400">
                <a:solidFill>
                  <a:srgbClr val="153943"/>
                </a:solidFill>
              </a:defRPr>
            </a:pPr>
            <a:endParaRPr lang="en-US" sz="2400" b="1" dirty="0">
              <a:solidFill>
                <a:srgbClr val="153943"/>
              </a:solidFill>
            </a:endParaRPr>
          </a:p>
        </p:txBody>
      </p:sp>
      <p:sp>
        <p:nvSpPr>
          <p:cNvPr id="65541" name="Slide Number Placeholder 1">
            <a:extLst>
              <a:ext uri="{FF2B5EF4-FFF2-40B4-BE49-F238E27FC236}">
                <a16:creationId xmlns:a16="http://schemas.microsoft.com/office/drawing/2014/main" id="{6AD60A30-4943-4A70-9DEB-2B008263EE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731001" y="5624514"/>
            <a:ext cx="873125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450"/>
              </a:spcAft>
            </a:pPr>
            <a:fld id="{B5BFAE38-66EF-4A38-9F18-20FB23CB828E}" type="slidenum">
              <a:rPr lang="en-US" altLang="en-US" smtClean="0"/>
              <a:pPr>
                <a:spcAft>
                  <a:spcPts val="450"/>
                </a:spcAft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1115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8">
            <a:extLst>
              <a:ext uri="{FF2B5EF4-FFF2-40B4-BE49-F238E27FC236}">
                <a16:creationId xmlns:a16="http://schemas.microsoft.com/office/drawing/2014/main" id="{2048C010-65C8-4A75-ACFB-DC86F8FCE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737" y="5362768"/>
            <a:ext cx="2679451" cy="1169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5556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8900" lvl="2" indent="0">
              <a:spcBef>
                <a:spcPct val="0"/>
              </a:spcBef>
              <a:buNone/>
            </a:pPr>
            <a:endParaRPr lang="en-GB" altLang="en-US" sz="1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88900" lvl="2" indent="0">
              <a:spcBef>
                <a:spcPct val="0"/>
              </a:spcBef>
              <a:buNone/>
            </a:pPr>
            <a:r>
              <a:rPr lang="en-GB" altLang="en-US" sz="1400" b="1" dirty="0">
                <a:solidFill>
                  <a:schemeClr val="tx2"/>
                </a:solidFill>
                <a:cs typeface="Arial" panose="020B0604020202020204" pitchFamily="34" charset="0"/>
              </a:rPr>
              <a:t>Classrooms should look busy and orderly. Children should complete their tasks. Teachers should be in control.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5FAED6B4-1DA1-4857-858F-7A734DFED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585" y="5398067"/>
            <a:ext cx="2872780" cy="11233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bIns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3538" indent="-476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endParaRPr lang="en-GB" altLang="en-US" sz="1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88900" lvl="2" indent="0">
              <a:spcBef>
                <a:spcPct val="0"/>
              </a:spcBef>
              <a:buNone/>
            </a:pPr>
            <a:r>
              <a:rPr lang="en-GB" altLang="en-US" sz="1400" b="1" dirty="0">
                <a:solidFill>
                  <a:schemeClr val="tx2"/>
                </a:solidFill>
                <a:cs typeface="Arial" panose="020B0604020202020204" pitchFamily="34" charset="0"/>
              </a:rPr>
              <a:t>Learning is dictated by someone else. It is hard to give a reason why the learning is important beyond this.</a:t>
            </a: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DFCA8248-0CF2-40FF-AE70-83913855A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8265" y="5390250"/>
            <a:ext cx="2569222" cy="1169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3538" indent="-476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>
              <a:spcBef>
                <a:spcPct val="0"/>
              </a:spcBef>
              <a:buFont typeface="Symbol" panose="05050102010706020507" pitchFamily="18" charset="2"/>
              <a:buNone/>
            </a:pPr>
            <a:endParaRPr lang="en-GB" altLang="en-US" sz="14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77800" lvl="2" indent="0">
              <a:spcBef>
                <a:spcPct val="0"/>
              </a:spcBef>
              <a:buNone/>
            </a:pPr>
            <a:r>
              <a:rPr lang="en-GB" altLang="en-US" sz="1400" b="1" dirty="0">
                <a:solidFill>
                  <a:schemeClr val="tx2"/>
                </a:solidFill>
                <a:cs typeface="Arial" panose="020B0604020202020204" pitchFamily="34" charset="0"/>
              </a:rPr>
              <a:t>The subject and why it matters - concepts and skills are key - transferable and transformative learning </a:t>
            </a:r>
          </a:p>
        </p:txBody>
      </p:sp>
      <p:pic>
        <p:nvPicPr>
          <p:cNvPr id="17410" name="Picture 5" descr="good%20or%20bad%20teacher">
            <a:extLst>
              <a:ext uri="{FF2B5EF4-FFF2-40B4-BE49-F238E27FC236}">
                <a16:creationId xmlns:a16="http://schemas.microsoft.com/office/drawing/2014/main" id="{C86869E1-9DA7-4D4C-9076-67C27AC53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6" r="-1" b="13496"/>
          <a:stretch/>
        </p:blipFill>
        <p:spPr bwMode="auto">
          <a:xfrm>
            <a:off x="7405167" y="-25843"/>
            <a:ext cx="4786833" cy="2938416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CB11C0F3-1792-46DD-AF4F-C0AD7EB5B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812" y="3179396"/>
            <a:ext cx="9534548" cy="6031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16" tIns="45708" rIns="91416" bIns="45708" rtlCol="0" anchor="b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5pPr>
            <a:lvl6pPr marL="25146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6pPr>
            <a:lvl7pPr marL="29718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7pPr>
            <a:lvl8pPr marL="34290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8pPr>
            <a:lvl9pPr marL="38862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111" charset="-128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Three types of teacher - or three points on a sliding scale:</a:t>
            </a:r>
          </a:p>
        </p:txBody>
      </p:sp>
      <p:sp>
        <p:nvSpPr>
          <p:cNvPr id="58374" name="Rectangle 2">
            <a:extLst>
              <a:ext uri="{FF2B5EF4-FFF2-40B4-BE49-F238E27FC236}">
                <a16:creationId xmlns:a16="http://schemas.microsoft.com/office/drawing/2014/main" id="{AB196895-0810-4F57-9405-E0B2F6AFF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19" y="694292"/>
            <a:ext cx="5491346" cy="1796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altLang="en-US" sz="2799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altLang="en-US" sz="2799" b="1" dirty="0">
                <a:solidFill>
                  <a:schemeClr val="accent1">
                    <a:lumMod val="50000"/>
                  </a:schemeClr>
                </a:solidFill>
              </a:rPr>
              <a:t>Decisions - moment by moment in the classroom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altLang="en-US" sz="2799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08A7218-D209-48F0-AC5E-9B70A6F20F50}"/>
              </a:ext>
            </a:extLst>
          </p:cNvPr>
          <p:cNvGraphicFramePr/>
          <p:nvPr/>
        </p:nvGraphicFramePr>
        <p:xfrm>
          <a:off x="1593069" y="3023582"/>
          <a:ext cx="8326226" cy="322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https://staff.shu.ac.uk/marketing/brand/Documents/SIOE_215_229_72dpi.jpg">
            <a:extLst>
              <a:ext uri="{FF2B5EF4-FFF2-40B4-BE49-F238E27FC236}">
                <a16:creationId xmlns:a16="http://schemas.microsoft.com/office/drawing/2014/main" id="{54C19FCC-A589-45DB-AEF8-ACCB5514F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2" y="333464"/>
            <a:ext cx="2455414" cy="65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7">
            <a:extLst>
              <a:ext uri="{FF2B5EF4-FFF2-40B4-BE49-F238E27FC236}">
                <a16:creationId xmlns:a16="http://schemas.microsoft.com/office/drawing/2014/main" id="{C2950E21-27C2-4B50-9F66-AB71002A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35" y="4059829"/>
            <a:ext cx="1521580" cy="796080"/>
          </a:xfrm>
          <a:prstGeom prst="wedgeRoundRectCallout">
            <a:avLst>
              <a:gd name="adj1" fmla="val 54114"/>
              <a:gd name="adj2" fmla="val 72947"/>
              <a:gd name="adj3" fmla="val 16667"/>
            </a:avLst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Really I was just </a:t>
            </a:r>
            <a:b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concentrating on</a:t>
            </a:r>
            <a:b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getting it done.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132E82B9-EFE3-4D44-A0D0-4440D5D20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3" y="3784502"/>
            <a:ext cx="2241575" cy="578882"/>
          </a:xfrm>
          <a:prstGeom prst="wedgeRoundRectCallout">
            <a:avLst>
              <a:gd name="adj1" fmla="val 27706"/>
              <a:gd name="adj2" fmla="val 120101"/>
              <a:gd name="adj3" fmla="val 16667"/>
            </a:avLst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in the scheme – that’s the main reason</a:t>
            </a:r>
            <a:endParaRPr lang="en-GB" sz="105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utoShape 15">
            <a:extLst>
              <a:ext uri="{FF2B5EF4-FFF2-40B4-BE49-F238E27FC236}">
                <a16:creationId xmlns:a16="http://schemas.microsoft.com/office/drawing/2014/main" id="{92745F98-D9D1-4679-BCC1-E6645FB4A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9295" y="4240422"/>
            <a:ext cx="2041150" cy="1055608"/>
          </a:xfrm>
          <a:prstGeom prst="wedgeRoundRectCallout">
            <a:avLst>
              <a:gd name="adj1" fmla="val -58397"/>
              <a:gd name="adj2" fmla="val 79488"/>
              <a:gd name="adj3" fmla="val 16667"/>
            </a:avLst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wanted to show them in different ways - help them see what it was all about.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7" grpId="0" animBg="1" autoUpdateAnimBg="0"/>
      <p:bldP spid="8" grpId="0" animBg="1" autoUpdateAnimBg="0"/>
      <p:bldP spid="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BE5713-1310-41B2-8FDB-C2C8C71BFE8F}"/>
              </a:ext>
            </a:extLst>
          </p:cNvPr>
          <p:cNvSpPr txBox="1"/>
          <p:nvPr/>
        </p:nvSpPr>
        <p:spPr>
          <a:xfrm>
            <a:off x="1258702" y="1688118"/>
            <a:ext cx="9438525" cy="48320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Students are busy: lots of work is done (especially written work)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Students are engaged, interested and motivated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Students are getting attention: feedback, explanations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Classroom is ordered, calm, under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Curriculum has been 'covered' (i.e. presented to students in some form)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(At least some) students have supplied correct answers, even if they: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have not really understood them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could not reproduce them independently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will have forgotten by next week (tomorrow?)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already know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8702" y="995620"/>
            <a:ext cx="9438525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chemeClr val="tx2"/>
                </a:solidFill>
              </a:rPr>
              <a:t>Poor Proxies for Learning - Prof Rob Coe</a:t>
            </a:r>
            <a:endParaRPr lang="en-GB" sz="3600" b="1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61D3E-11C0-4D4E-B147-D2C4BF742524}"/>
              </a:ext>
            </a:extLst>
          </p:cNvPr>
          <p:cNvSpPr/>
          <p:nvPr/>
        </p:nvSpPr>
        <p:spPr>
          <a:xfrm>
            <a:off x="5466347" y="722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https://www.suttontrust.com/wp-content/uploads/2014/10/What-Makes-Great-Teaching-REPORT.pdf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97344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BE5713-1310-41B2-8FDB-C2C8C71BFE8F}"/>
              </a:ext>
            </a:extLst>
          </p:cNvPr>
          <p:cNvSpPr txBox="1"/>
          <p:nvPr/>
        </p:nvSpPr>
        <p:spPr>
          <a:xfrm>
            <a:off x="1258702" y="1688118"/>
            <a:ext cx="9438525" cy="48320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Students are busy: lots of work is done (especially written work)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Students are engaged, interested and motivated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Students are getting attention: feedback, explanations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Classroom is ordered, calm, under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Curriculum has been 'covered' (i.e. presented to students in some form)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(At least some) students have supplied correct answers, even if they: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have not really understood them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could not reproduce them independently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will have forgotten by next week (tomorrow?)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already know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8702" y="995620"/>
            <a:ext cx="9438525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chemeClr val="tx2"/>
                </a:solidFill>
              </a:rPr>
              <a:t>Poor Proxies for Learning - Prof Rob Coe</a:t>
            </a:r>
            <a:endParaRPr lang="en-GB" sz="3600" b="1" dirty="0">
              <a:solidFill>
                <a:schemeClr val="tx2"/>
              </a:solidFill>
            </a:endParaRPr>
          </a:p>
        </p:txBody>
      </p:sp>
      <p:sp>
        <p:nvSpPr>
          <p:cNvPr id="4" name="Left Arrow Callout 3"/>
          <p:cNvSpPr/>
          <p:nvPr/>
        </p:nvSpPr>
        <p:spPr>
          <a:xfrm>
            <a:off x="9661358" y="1612232"/>
            <a:ext cx="2165685" cy="2334126"/>
          </a:xfrm>
          <a:prstGeom prst="leftArrow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Classic Task Manager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0F61D-200A-4237-B6C0-B0E6A9B54B36}"/>
              </a:ext>
            </a:extLst>
          </p:cNvPr>
          <p:cNvSpPr txBox="1"/>
          <p:nvPr/>
        </p:nvSpPr>
        <p:spPr>
          <a:xfrm>
            <a:off x="6393095" y="14624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What makes great teaching? Review of the underpinning research: </a:t>
            </a:r>
            <a:r>
              <a:rPr lang="en-GB" sz="1400" dirty="0"/>
              <a:t>Coe, </a:t>
            </a:r>
            <a:r>
              <a:rPr lang="en-GB" sz="1400" dirty="0" err="1"/>
              <a:t>Aloisi</a:t>
            </a:r>
            <a:r>
              <a:rPr lang="en-GB" sz="1400" dirty="0"/>
              <a:t>, Higgins and Elliot Major, October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82222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BE5713-1310-41B2-8FDB-C2C8C71BFE8F}"/>
              </a:ext>
            </a:extLst>
          </p:cNvPr>
          <p:cNvSpPr txBox="1"/>
          <p:nvPr/>
        </p:nvSpPr>
        <p:spPr>
          <a:xfrm>
            <a:off x="1258702" y="1688118"/>
            <a:ext cx="9438525" cy="48320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Students are busy: lots of work is done (especially written work)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Students are engaged, interested and motivated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Students are getting attention: feedback, explanations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Classroom is ordered, calm, under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Curriculum has been 'covered' (i.e. presented to students in some form)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(At least some) students have supplied correct answers, even if they: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have not really understood them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could not reproduce them independently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will have forgotten by next week (tomorrow?)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already know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8702" y="995620"/>
            <a:ext cx="9438525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chemeClr val="tx2"/>
                </a:solidFill>
              </a:rPr>
              <a:t>Poor Proxies for Learning - Prof Rob Coe</a:t>
            </a:r>
            <a:endParaRPr lang="en-GB" sz="3600" b="1" dirty="0">
              <a:solidFill>
                <a:schemeClr val="tx2"/>
              </a:solidFill>
            </a:endParaRPr>
          </a:p>
        </p:txBody>
      </p:sp>
      <p:sp>
        <p:nvSpPr>
          <p:cNvPr id="4" name="Left Arrow Callout 3"/>
          <p:cNvSpPr/>
          <p:nvPr/>
        </p:nvSpPr>
        <p:spPr>
          <a:xfrm>
            <a:off x="9841832" y="4379495"/>
            <a:ext cx="2165685" cy="2334126"/>
          </a:xfrm>
          <a:prstGeom prst="leftArrow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Classic Curriculum Deliverer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A67D29-8414-48CD-91F8-31F7177E079B}"/>
              </a:ext>
            </a:extLst>
          </p:cNvPr>
          <p:cNvSpPr txBox="1"/>
          <p:nvPr/>
        </p:nvSpPr>
        <p:spPr>
          <a:xfrm>
            <a:off x="6393095" y="14624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What makes great teaching? Review of the underpinning research: </a:t>
            </a:r>
            <a:r>
              <a:rPr lang="en-GB" sz="1400" dirty="0"/>
              <a:t>Coe, </a:t>
            </a:r>
            <a:r>
              <a:rPr lang="en-GB" sz="1400" dirty="0" err="1"/>
              <a:t>Aloisi</a:t>
            </a:r>
            <a:r>
              <a:rPr lang="en-GB" sz="1400" dirty="0"/>
              <a:t>, Higgins and Elliot Major, October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03070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4">
            <a:extLst>
              <a:ext uri="{FF2B5EF4-FFF2-40B4-BE49-F238E27FC236}">
                <a16:creationId xmlns:a16="http://schemas.microsoft.com/office/drawing/2014/main" id="{FE9DD053-6012-4F54-B8A4-CE794C8F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3086101"/>
            <a:ext cx="607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2"/>
                </a:solidFill>
              </a:rPr>
              <a:t>So what makes an expert teacher and how can we help?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C53B26-877A-4317-9E2E-2CD8C74E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546100"/>
            <a:ext cx="2120900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5F0A04-5AA9-4C07-9AF9-140646A9ADA0}"/>
              </a:ext>
            </a:extLst>
          </p:cNvPr>
          <p:cNvGrpSpPr>
            <a:grpSpLocks/>
          </p:cNvGrpSpPr>
          <p:nvPr/>
        </p:nvGrpSpPr>
        <p:grpSpPr bwMode="auto">
          <a:xfrm>
            <a:off x="7684685" y="3736705"/>
            <a:ext cx="2791502" cy="2806530"/>
            <a:chOff x="5907431" y="1529188"/>
            <a:chExt cx="3249056" cy="3280818"/>
          </a:xfrm>
        </p:grpSpPr>
        <p:pic>
          <p:nvPicPr>
            <p:cNvPr id="64522" name="Picture 6" descr="http://t0.gstatic.com/images?q=tbn:ANd9GcSevZfZ0y3ZUF_-lvHO5Ssk5NsdkgOINJnoJEelyShSXl8Ls05pIg">
              <a:extLst>
                <a:ext uri="{FF2B5EF4-FFF2-40B4-BE49-F238E27FC236}">
                  <a16:creationId xmlns:a16="http://schemas.microsoft.com/office/drawing/2014/main" id="{6C9703A5-2B37-4937-A46C-B71D31B74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431" y="1529188"/>
              <a:ext cx="301942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162814-8C15-431A-93BA-274859571DC1}"/>
                </a:ext>
              </a:extLst>
            </p:cNvPr>
            <p:cNvSpPr/>
            <p:nvPr/>
          </p:nvSpPr>
          <p:spPr>
            <a:xfrm>
              <a:off x="6121135" y="3838575"/>
              <a:ext cx="3035352" cy="9714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ea typeface="MS PGothic" pitchFamily="34" charset="-128"/>
                </a:rPr>
                <a:t>Efficiency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A9061B4-2143-4FE2-8200-02C32C08166C}"/>
              </a:ext>
            </a:extLst>
          </p:cNvPr>
          <p:cNvGrpSpPr>
            <a:grpSpLocks/>
          </p:cNvGrpSpPr>
          <p:nvPr/>
        </p:nvGrpSpPr>
        <p:grpSpPr bwMode="auto">
          <a:xfrm>
            <a:off x="5083086" y="2439005"/>
            <a:ext cx="1903791" cy="2355172"/>
            <a:chOff x="3292387" y="1115277"/>
            <a:chExt cx="2738248" cy="2965861"/>
          </a:xfrm>
        </p:grpSpPr>
        <p:pic>
          <p:nvPicPr>
            <p:cNvPr id="6" name="Picture 8" descr="http://www.fullerlife.in/images/insight_47.gif">
              <a:extLst>
                <a:ext uri="{FF2B5EF4-FFF2-40B4-BE49-F238E27FC236}">
                  <a16:creationId xmlns:a16="http://schemas.microsoft.com/office/drawing/2014/main" id="{6C79BC07-14DB-4317-B4D0-A656DFFA8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720" y="1115277"/>
              <a:ext cx="2381338" cy="182350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BE7B22-F589-4C8F-8A0C-18C7CD54678E}"/>
                </a:ext>
              </a:extLst>
            </p:cNvPr>
            <p:cNvSpPr/>
            <p:nvPr/>
          </p:nvSpPr>
          <p:spPr>
            <a:xfrm>
              <a:off x="3292387" y="3034666"/>
              <a:ext cx="2738248" cy="10464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ea typeface="MS PGothic" pitchFamily="34" charset="-128"/>
                </a:rPr>
                <a:t>Insight</a:t>
              </a:r>
              <a:endPara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MS PGothic" pitchFamily="34" charset="-128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1CC93C0-960A-409F-BA48-D72150B210C1}"/>
              </a:ext>
            </a:extLst>
          </p:cNvPr>
          <p:cNvSpPr/>
          <p:nvPr/>
        </p:nvSpPr>
        <p:spPr>
          <a:xfrm>
            <a:off x="4211446" y="520945"/>
            <a:ext cx="6742113" cy="155616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MS PGothic" pitchFamily="34" charset="-128"/>
              </a:rPr>
              <a:t>Teacher Expertise</a:t>
            </a:r>
          </a:p>
        </p:txBody>
      </p:sp>
      <p:sp>
        <p:nvSpPr>
          <p:cNvPr id="64519" name="TextBox 1">
            <a:extLst>
              <a:ext uri="{FF2B5EF4-FFF2-40B4-BE49-F238E27FC236}">
                <a16:creationId xmlns:a16="http://schemas.microsoft.com/office/drawing/2014/main" id="{71A1DEF2-3BA7-40EF-B6AC-1A13C8349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230" y="1510138"/>
            <a:ext cx="65913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4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tx2"/>
                </a:solidFill>
              </a:rPr>
              <a:t>Sternberg and Horvath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FA1354-9261-40C0-9EEA-C94299227060}"/>
              </a:ext>
            </a:extLst>
          </p:cNvPr>
          <p:cNvGrpSpPr/>
          <p:nvPr/>
        </p:nvGrpSpPr>
        <p:grpSpPr>
          <a:xfrm>
            <a:off x="780836" y="1071563"/>
            <a:ext cx="4428162" cy="4091946"/>
            <a:chOff x="780836" y="1071563"/>
            <a:chExt cx="4428162" cy="4091946"/>
          </a:xfrm>
        </p:grpSpPr>
        <p:pic>
          <p:nvPicPr>
            <p:cNvPr id="64524" name="Picture 4" descr="http://t1.gstatic.com/images?q=tbn:ANd9GcT8zDTLBTxv8_o57Df5sW3epbkTAar7-d-5ghaalE79uDn412Ag0g">
              <a:extLst>
                <a:ext uri="{FF2B5EF4-FFF2-40B4-BE49-F238E27FC236}">
                  <a16:creationId xmlns:a16="http://schemas.microsoft.com/office/drawing/2014/main" id="{1F51FF6C-83C7-4141-BED1-71DD9329C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437" y="1071563"/>
              <a:ext cx="1147110" cy="1483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3CC444-3624-429D-B947-9DF743C7C1CB}"/>
                </a:ext>
              </a:extLst>
            </p:cNvPr>
            <p:cNvSpPr/>
            <p:nvPr/>
          </p:nvSpPr>
          <p:spPr bwMode="auto">
            <a:xfrm>
              <a:off x="1736732" y="2549884"/>
              <a:ext cx="2782685" cy="7694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ea typeface="MS PGothic" pitchFamily="34" charset="-128"/>
                </a:rPr>
                <a:t>Knowledge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D6510B-3CD4-4A56-AE60-153C0F4FC403}"/>
                </a:ext>
              </a:extLst>
            </p:cNvPr>
            <p:cNvSpPr txBox="1"/>
            <p:nvPr/>
          </p:nvSpPr>
          <p:spPr>
            <a:xfrm>
              <a:off x="780836" y="3963180"/>
              <a:ext cx="44281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Subject knowledge matters</a:t>
              </a:r>
            </a:p>
            <a:p>
              <a:endParaRPr lang="en-GB" dirty="0"/>
            </a:p>
            <a:p>
              <a:r>
                <a:rPr lang="en-GB" dirty="0"/>
                <a:t>How it is organised matters more than how much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6B0DE94B29942966D7A57D07EB71D" ma:contentTypeVersion="10" ma:contentTypeDescription="Create a new document." ma:contentTypeScope="" ma:versionID="5db5024b18864de2b1ebcdf097b53e22">
  <xsd:schema xmlns:xsd="http://www.w3.org/2001/XMLSchema" xmlns:xs="http://www.w3.org/2001/XMLSchema" xmlns:p="http://schemas.microsoft.com/office/2006/metadata/properties" xmlns:ns3="7f6171ea-73b9-4cdf-b346-43fa4e9daa0b" xmlns:ns4="df94d479-ab22-4589-b288-5f8fcf562cac" targetNamespace="http://schemas.microsoft.com/office/2006/metadata/properties" ma:root="true" ma:fieldsID="6ce2ff960675764af31402e00565d562" ns3:_="" ns4:_="">
    <xsd:import namespace="7f6171ea-73b9-4cdf-b346-43fa4e9daa0b"/>
    <xsd:import namespace="df94d479-ab22-4589-b288-5f8fcf562ca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171ea-73b9-4cdf-b346-43fa4e9daa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4d479-ab22-4589-b288-5f8fcf562c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A66048-F36B-4525-BAAA-1B595B6E97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171ea-73b9-4cdf-b346-43fa4e9daa0b"/>
    <ds:schemaRef ds:uri="df94d479-ab22-4589-b288-5f8fcf562c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69C2F3-C25C-4535-B49A-37EE634A5A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06DBD3-28DB-4C21-B8AD-A534E4F80794}">
  <ds:schemaRefs>
    <ds:schemaRef ds:uri="df94d479-ab22-4589-b288-5f8fcf562cac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7f6171ea-73b9-4cdf-b346-43fa4e9daa0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16158</TotalTime>
  <Words>1422</Words>
  <Application>Microsoft Office PowerPoint</Application>
  <PresentationFormat>Widescreen</PresentationFormat>
  <Paragraphs>225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Wingdings</vt:lpstr>
      <vt:lpstr>Office Theme</vt:lpstr>
      <vt:lpstr>1_Office Theme</vt:lpstr>
      <vt:lpstr>2_Office Theme</vt:lpstr>
      <vt:lpstr>There’s a lot Happening...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REFLECTIONS ON CARTER/ITT framework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Reformed Suite of NPQs</vt:lpstr>
      <vt:lpstr>Who is it for?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ITT Core Content Framework Prof Sam Twiselton Director of Sheffield Institute of Education Chair of the  DfE  ITT Advisory  Group @samtwiselton s.twiselton@shu.ac.uk</dc:title>
  <dc:creator>Twiselton, Samantha</dc:creator>
  <cp:lastModifiedBy>Twiselton, Samantha</cp:lastModifiedBy>
  <cp:revision>101</cp:revision>
  <dcterms:created xsi:type="dcterms:W3CDTF">2020-04-28T14:15:06Z</dcterms:created>
  <dcterms:modified xsi:type="dcterms:W3CDTF">2020-11-03T14:25:09Z</dcterms:modified>
</cp:coreProperties>
</file>