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9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4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27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64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4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26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67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90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4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33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9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3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2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357E3-6912-4F99-AB4C-1E8E152EB084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DA53-BF80-4697-A608-694631C39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0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BCF9-6BC7-49AA-B999-50548AA9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96432"/>
            <a:ext cx="10820400" cy="2802467"/>
          </a:xfrm>
        </p:spPr>
        <p:txBody>
          <a:bodyPr/>
          <a:lstStyle/>
          <a:p>
            <a:pPr algn="ctr"/>
            <a:r>
              <a:rPr lang="en-GB" b="1" dirty="0"/>
              <a:t>National Primary Teacher Education Council</a:t>
            </a:r>
            <a:br>
              <a:rPr lang="en-GB" dirty="0"/>
            </a:br>
            <a:r>
              <a:rPr lang="en-GB" b="1" dirty="0"/>
              <a:t> Annual Conference 2020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24A66-5CCE-42DD-91CB-8EC9910E0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0742" y="3704708"/>
            <a:ext cx="10130516" cy="999067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 ITE and beyond: the challenges for the current decade </a:t>
            </a:r>
            <a:endParaRPr lang="en-GB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E4D751-4D2B-4C9E-9FF9-BAB378D47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4717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F1B716A9-B58A-4AD7-8DD1-50BC35CB1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8" y="158350"/>
            <a:ext cx="2730500" cy="119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7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C278-3F94-4A7E-9D87-10DA1796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696686"/>
          </a:xfrm>
        </p:spPr>
        <p:txBody>
          <a:bodyPr/>
          <a:lstStyle/>
          <a:p>
            <a:r>
              <a:rPr lang="en-GB" dirty="0"/>
              <a:t> Morning 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A20EE-1420-46E3-A4EA-5C167EE0B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2239515"/>
            <a:ext cx="6873240" cy="3979169"/>
          </a:xfrm>
        </p:spPr>
        <p:txBody>
          <a:bodyPr>
            <a:normAutofit/>
          </a:bodyPr>
          <a:lstStyle/>
          <a:p>
            <a:r>
              <a:rPr lang="en-GB" sz="2400" b="1" dirty="0"/>
              <a:t>11am Chair’s Welcome:</a:t>
            </a:r>
            <a:r>
              <a:rPr lang="en-GB" sz="2400" dirty="0"/>
              <a:t> </a:t>
            </a:r>
            <a:r>
              <a:rPr lang="en-GB" sz="2400" dirty="0" err="1"/>
              <a:t>Dr.Jonathan</a:t>
            </a:r>
            <a:r>
              <a:rPr lang="en-GB" sz="2400" dirty="0"/>
              <a:t> Doherty, Leeds Trinity University</a:t>
            </a:r>
          </a:p>
          <a:p>
            <a:r>
              <a:rPr lang="en-GB" sz="2400" dirty="0"/>
              <a:t> </a:t>
            </a:r>
          </a:p>
          <a:p>
            <a:r>
              <a:rPr lang="en-GB" sz="2400" b="1" dirty="0"/>
              <a:t>11.10 James Noble-Rogers</a:t>
            </a:r>
            <a:r>
              <a:rPr lang="en-GB" sz="2400" dirty="0"/>
              <a:t> Chief Executive, UCET, updates to the sector on current policy agendas.</a:t>
            </a:r>
          </a:p>
          <a:p>
            <a:r>
              <a:rPr lang="en-GB" sz="2400" dirty="0"/>
              <a:t> </a:t>
            </a:r>
          </a:p>
          <a:p>
            <a:r>
              <a:rPr lang="en-GB" sz="2400" b="1" dirty="0"/>
              <a:t>11.50 Professor Sam Twiselton, OBE:</a:t>
            </a:r>
            <a:r>
              <a:rPr lang="en-GB" sz="2400" dirty="0"/>
              <a:t> Director of Sheffield Institute of Education. Teacher Development</a:t>
            </a:r>
          </a:p>
        </p:txBody>
      </p:sp>
      <p:pic>
        <p:nvPicPr>
          <p:cNvPr id="18" name="Picture 1">
            <a:extLst>
              <a:ext uri="{FF2B5EF4-FFF2-40B4-BE49-F238E27FC236}">
                <a16:creationId xmlns:a16="http://schemas.microsoft.com/office/drawing/2014/main" id="{69907232-6ACC-4D0C-962E-5C5F42A74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469" y="2102565"/>
            <a:ext cx="3512846" cy="197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23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EB34-2E21-4B94-ACA9-7A7309A5E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1" y="1534885"/>
            <a:ext cx="6318069" cy="887186"/>
          </a:xfrm>
        </p:spPr>
        <p:txBody>
          <a:bodyPr/>
          <a:lstStyle/>
          <a:p>
            <a:r>
              <a:rPr lang="en-GB" dirty="0"/>
              <a:t>                 </a:t>
            </a:r>
            <a:r>
              <a:rPr lang="en-GB" b="1" dirty="0" err="1"/>
              <a:t>LUnCH</a:t>
            </a:r>
            <a:endParaRPr lang="en-GB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862AD-EAAE-4BCA-AFD3-888B037E4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12.50</a:t>
            </a:r>
            <a:r>
              <a:rPr lang="en-GB" sz="2400" dirty="0"/>
              <a:t> </a:t>
            </a:r>
            <a:r>
              <a:rPr lang="en-GB" sz="2400" b="1" dirty="0"/>
              <a:t>Time to chat </a:t>
            </a:r>
            <a:r>
              <a:rPr lang="en-GB" sz="2400" b="1"/>
              <a:t>and network. </a:t>
            </a:r>
            <a:r>
              <a:rPr lang="en-GB" sz="2400" b="1" dirty="0"/>
              <a:t>Grab a drink</a:t>
            </a:r>
          </a:p>
          <a:p>
            <a:endParaRPr lang="en-GB" sz="2400" dirty="0"/>
          </a:p>
          <a:p>
            <a:r>
              <a:rPr lang="en-GB" sz="2400" b="1" dirty="0"/>
              <a:t>13.20  Reconvene</a:t>
            </a:r>
          </a:p>
        </p:txBody>
      </p:sp>
      <p:pic>
        <p:nvPicPr>
          <p:cNvPr id="4100" name="Picture 4" descr="21 Best Quotes About Coffee | Inc.com">
            <a:extLst>
              <a:ext uri="{FF2B5EF4-FFF2-40B4-BE49-F238E27FC236}">
                <a16:creationId xmlns:a16="http://schemas.microsoft.com/office/drawing/2014/main" id="{13804CB5-D8E8-48D9-A888-72FBB8FD0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68" y="2612571"/>
            <a:ext cx="3109717" cy="324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4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C278-3F94-4A7E-9D87-10DA1796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696686"/>
          </a:xfrm>
        </p:spPr>
        <p:txBody>
          <a:bodyPr/>
          <a:lstStyle/>
          <a:p>
            <a:r>
              <a:rPr lang="en-GB" dirty="0"/>
              <a:t>      Afternoon 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A20EE-1420-46E3-A4EA-5C167EE0B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2239515"/>
            <a:ext cx="6873240" cy="3979169"/>
          </a:xfrm>
        </p:spPr>
        <p:txBody>
          <a:bodyPr>
            <a:normAutofit/>
          </a:bodyPr>
          <a:lstStyle/>
          <a:p>
            <a:r>
              <a:rPr lang="en-GB" sz="2400" b="1" dirty="0"/>
              <a:t>13.20 </a:t>
            </a:r>
            <a:r>
              <a:rPr lang="en-GB" sz="2400" b="1" dirty="0" err="1"/>
              <a:t>Dr.</a:t>
            </a:r>
            <a:r>
              <a:rPr lang="en-GB" sz="2400" b="1" dirty="0"/>
              <a:t> Deborah Pope,</a:t>
            </a:r>
            <a:r>
              <a:rPr lang="en-GB" sz="2400" dirty="0"/>
              <a:t> University of Chester, NaPTEC Committee. </a:t>
            </a:r>
            <a:r>
              <a:rPr lang="en-GB" sz="2400"/>
              <a:t>Primary teachers’ </a:t>
            </a:r>
            <a:r>
              <a:rPr lang="en-GB" sz="2400" dirty="0"/>
              <a:t>subject knowledge</a:t>
            </a:r>
          </a:p>
          <a:p>
            <a:endParaRPr lang="en-GB" sz="2400" dirty="0"/>
          </a:p>
          <a:p>
            <a:r>
              <a:rPr lang="en-GB" sz="2400" b="1" dirty="0"/>
              <a:t>14.15 Dr Tony </a:t>
            </a:r>
            <a:r>
              <a:rPr lang="en-GB" sz="2400" b="1" dirty="0" err="1"/>
              <a:t>Eaude</a:t>
            </a:r>
            <a:r>
              <a:rPr lang="en-GB" sz="2400" b="1" dirty="0"/>
              <a:t> </a:t>
            </a:r>
            <a:r>
              <a:rPr lang="en-GB" sz="2400" dirty="0"/>
              <a:t>is associated with the Department of Education, University of Oxford.  Current challenges and ways forward</a:t>
            </a:r>
          </a:p>
          <a:p>
            <a:endParaRPr lang="en-GB" sz="2400" dirty="0"/>
          </a:p>
          <a:p>
            <a:r>
              <a:rPr lang="en-GB" sz="2400" b="1" dirty="0"/>
              <a:t>15.15. Plenary Discussion</a:t>
            </a:r>
          </a:p>
          <a:p>
            <a:endParaRPr lang="en-GB" sz="2400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D9B15AC-4FA9-49F7-848A-0C31362B8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468" y="2494451"/>
            <a:ext cx="3492089" cy="152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E9AB-8F3D-417C-9E9F-E58B58388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 you for joining us today and special thanks to all our wonderful speakers.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ABFFC-EBA7-4495-BA98-B1D21DF83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/>
              <a:t>Save the date: Annual Conference St. Hugh’s College Oxford,</a:t>
            </a:r>
          </a:p>
          <a:p>
            <a:pPr algn="ctr"/>
            <a:r>
              <a:rPr lang="en-GB" sz="2400" b="1" dirty="0"/>
              <a:t>1</a:t>
            </a:r>
            <a:r>
              <a:rPr lang="en-GB" sz="2400" b="1" baseline="30000" dirty="0"/>
              <a:t>st</a:t>
            </a:r>
            <a:r>
              <a:rPr lang="en-GB" sz="2400" b="1" dirty="0"/>
              <a:t>-2</a:t>
            </a:r>
            <a:r>
              <a:rPr lang="en-GB" sz="2400" b="1" baseline="30000" dirty="0"/>
              <a:t>nd</a:t>
            </a:r>
            <a:r>
              <a:rPr lang="en-GB" sz="2400" b="1" dirty="0"/>
              <a:t> October 2021</a:t>
            </a:r>
          </a:p>
        </p:txBody>
      </p:sp>
    </p:spTree>
    <p:extLst>
      <p:ext uri="{BB962C8B-B14F-4D97-AF65-F5344CB8AC3E}">
        <p14:creationId xmlns:p14="http://schemas.microsoft.com/office/powerpoint/2010/main" val="23435433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41</TotalTime>
  <Words>162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National Primary Teacher Education Council  Annual Conference 2020 </vt:lpstr>
      <vt:lpstr> Morning agenda</vt:lpstr>
      <vt:lpstr>                 LUnCH</vt:lpstr>
      <vt:lpstr>      Afternoon agenda</vt:lpstr>
      <vt:lpstr>Thank you for joining us today and special thanks to all our wonderful speakers.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Primary Teacher Education Council  Annual Conference 2020</dc:title>
  <dc:creator>Jonathan Doherty</dc:creator>
  <cp:lastModifiedBy>Jonathan Doherty</cp:lastModifiedBy>
  <cp:revision>13</cp:revision>
  <dcterms:created xsi:type="dcterms:W3CDTF">2020-11-03T14:36:01Z</dcterms:created>
  <dcterms:modified xsi:type="dcterms:W3CDTF">2020-11-05T09:45:16Z</dcterms:modified>
</cp:coreProperties>
</file>